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7"/>
  </p:notesMasterIdLst>
  <p:sldIdLst>
    <p:sldId id="256" r:id="rId2"/>
    <p:sldId id="275" r:id="rId3"/>
    <p:sldId id="257" r:id="rId4"/>
    <p:sldId id="294" r:id="rId5"/>
    <p:sldId id="258" r:id="rId6"/>
    <p:sldId id="260" r:id="rId7"/>
    <p:sldId id="291" r:id="rId8"/>
    <p:sldId id="261" r:id="rId9"/>
    <p:sldId id="262" r:id="rId10"/>
    <p:sldId id="263" r:id="rId11"/>
    <p:sldId id="264" r:id="rId12"/>
    <p:sldId id="265" r:id="rId13"/>
    <p:sldId id="266" r:id="rId14"/>
    <p:sldId id="267" r:id="rId15"/>
    <p:sldId id="268" r:id="rId16"/>
    <p:sldId id="269" r:id="rId17"/>
    <p:sldId id="270" r:id="rId18"/>
    <p:sldId id="277" r:id="rId19"/>
    <p:sldId id="276" r:id="rId20"/>
    <p:sldId id="280" r:id="rId21"/>
    <p:sldId id="272" r:id="rId22"/>
    <p:sldId id="278" r:id="rId23"/>
    <p:sldId id="279" r:id="rId24"/>
    <p:sldId id="284" r:id="rId25"/>
    <p:sldId id="281" r:id="rId26"/>
    <p:sldId id="282" r:id="rId27"/>
    <p:sldId id="285" r:id="rId28"/>
    <p:sldId id="286" r:id="rId29"/>
    <p:sldId id="287" r:id="rId30"/>
    <p:sldId id="288" r:id="rId31"/>
    <p:sldId id="289" r:id="rId32"/>
    <p:sldId id="292" r:id="rId33"/>
    <p:sldId id="273" r:id="rId34"/>
    <p:sldId id="293" r:id="rId35"/>
    <p:sldId id="274" r:id="rId3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50"/>
    <a:srgbClr val="4472C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285D1-1B04-44CB-902D-59D634F97307}" type="doc">
      <dgm:prSet loTypeId="urn:microsoft.com/office/officeart/2005/8/layout/pList1" loCatId="list" qsTypeId="urn:microsoft.com/office/officeart/2005/8/quickstyle/simple1" qsCatId="simple" csTypeId="urn:microsoft.com/office/officeart/2005/8/colors/accent1_4" csCatId="accent1" phldr="1"/>
      <dgm:spPr/>
      <dgm:t>
        <a:bodyPr/>
        <a:lstStyle/>
        <a:p>
          <a:endParaRPr lang="pt-BR"/>
        </a:p>
      </dgm:t>
    </dgm:pt>
    <dgm:pt modelId="{EDE6F59E-60ED-4AC3-9AE0-5113A46B7470}">
      <dgm:prSet custT="1"/>
      <dgm:spPr/>
      <dgm:t>
        <a:bodyPr/>
        <a:lstStyle/>
        <a:p>
          <a:pPr algn="just"/>
          <a:r>
            <a:rPr lang="pt-BR" sz="1600" dirty="0"/>
            <a:t>“Segurança da Informação é adotar controles físicos, tecnológicos e humanos personalizados, que viabilizem a redução e administração dos riscos, levando a empresa a atingir o nível de segurança adequado ao seu negócio.”</a:t>
          </a:r>
        </a:p>
      </dgm:t>
    </dgm:pt>
    <dgm:pt modelId="{DC38C034-9C46-4253-A8AA-4E48AF63E9A5}" type="parTrans" cxnId="{63B9AA6D-92BB-46E5-9D78-CE5C813CE18D}">
      <dgm:prSet/>
      <dgm:spPr/>
      <dgm:t>
        <a:bodyPr/>
        <a:lstStyle/>
        <a:p>
          <a:endParaRPr lang="pt-BR"/>
        </a:p>
      </dgm:t>
    </dgm:pt>
    <dgm:pt modelId="{CB3C5D03-45AE-44EF-8ABF-3DBACC20CFA8}" type="sibTrans" cxnId="{63B9AA6D-92BB-46E5-9D78-CE5C813CE18D}">
      <dgm:prSet/>
      <dgm:spPr/>
      <dgm:t>
        <a:bodyPr/>
        <a:lstStyle/>
        <a:p>
          <a:endParaRPr lang="pt-BR"/>
        </a:p>
      </dgm:t>
    </dgm:pt>
    <dgm:pt modelId="{B4DC3A17-0833-4B75-9E65-EA08B6C30B02}">
      <dgm:prSet custT="1"/>
      <dgm:spPr/>
      <dgm:t>
        <a:bodyPr/>
        <a:lstStyle/>
        <a:p>
          <a:pPr algn="just"/>
          <a:r>
            <a:rPr lang="pt-BR" sz="1200" dirty="0"/>
            <a:t>Marcos Sêmola</a:t>
          </a:r>
        </a:p>
      </dgm:t>
    </dgm:pt>
    <dgm:pt modelId="{55EBF42E-CB15-4F57-ACFB-32B8D92B2EAC}" type="parTrans" cxnId="{096257E4-4873-40FD-A7ED-2F1E7C02AEF2}">
      <dgm:prSet/>
      <dgm:spPr/>
      <dgm:t>
        <a:bodyPr/>
        <a:lstStyle/>
        <a:p>
          <a:endParaRPr lang="pt-BR"/>
        </a:p>
      </dgm:t>
    </dgm:pt>
    <dgm:pt modelId="{BE78E527-F6B0-4789-B5A4-DA741408F255}" type="sibTrans" cxnId="{096257E4-4873-40FD-A7ED-2F1E7C02AEF2}">
      <dgm:prSet/>
      <dgm:spPr/>
      <dgm:t>
        <a:bodyPr/>
        <a:lstStyle/>
        <a:p>
          <a:endParaRPr lang="pt-BR"/>
        </a:p>
      </dgm:t>
    </dgm:pt>
    <dgm:pt modelId="{AF062FAD-581D-4CE1-AF5C-0646F3746B11}" type="pres">
      <dgm:prSet presAssocID="{D02285D1-1B04-44CB-902D-59D634F97307}" presName="Name0" presStyleCnt="0">
        <dgm:presLayoutVars>
          <dgm:dir/>
          <dgm:resizeHandles val="exact"/>
        </dgm:presLayoutVars>
      </dgm:prSet>
      <dgm:spPr/>
    </dgm:pt>
    <dgm:pt modelId="{2D7984C2-DFC2-485A-A777-463B191F4D1A}" type="pres">
      <dgm:prSet presAssocID="{EDE6F59E-60ED-4AC3-9AE0-5113A46B7470}" presName="compNode" presStyleCnt="0"/>
      <dgm:spPr/>
    </dgm:pt>
    <dgm:pt modelId="{284A6F02-06A4-4650-8BB6-FF9539F5E4C0}" type="pres">
      <dgm:prSet presAssocID="{EDE6F59E-60ED-4AC3-9AE0-5113A46B7470}" presName="pictRect" presStyleLbl="node1" presStyleIdx="0" presStyleCnt="1"/>
      <dgm:spPr/>
    </dgm:pt>
    <dgm:pt modelId="{EAA5199B-5730-4348-9656-891F20D65A51}" type="pres">
      <dgm:prSet presAssocID="{EDE6F59E-60ED-4AC3-9AE0-5113A46B7470}" presName="textRect" presStyleLbl="revTx" presStyleIdx="0" presStyleCnt="1">
        <dgm:presLayoutVars>
          <dgm:bulletEnabled val="1"/>
        </dgm:presLayoutVars>
      </dgm:prSet>
      <dgm:spPr/>
    </dgm:pt>
  </dgm:ptLst>
  <dgm:cxnLst>
    <dgm:cxn modelId="{B085A50A-C07A-4869-85F2-B335E2DE3048}" type="presOf" srcId="{B4DC3A17-0833-4B75-9E65-EA08B6C30B02}" destId="{EAA5199B-5730-4348-9656-891F20D65A51}" srcOrd="0" destOrd="1" presId="urn:microsoft.com/office/officeart/2005/8/layout/pList1"/>
    <dgm:cxn modelId="{63B9AA6D-92BB-46E5-9D78-CE5C813CE18D}" srcId="{D02285D1-1B04-44CB-902D-59D634F97307}" destId="{EDE6F59E-60ED-4AC3-9AE0-5113A46B7470}" srcOrd="0" destOrd="0" parTransId="{DC38C034-9C46-4253-A8AA-4E48AF63E9A5}" sibTransId="{CB3C5D03-45AE-44EF-8ABF-3DBACC20CFA8}"/>
    <dgm:cxn modelId="{BDFB788E-2928-4FD4-905B-9DD990C9A8D0}" type="presOf" srcId="{D02285D1-1B04-44CB-902D-59D634F97307}" destId="{AF062FAD-581D-4CE1-AF5C-0646F3746B11}" srcOrd="0" destOrd="0" presId="urn:microsoft.com/office/officeart/2005/8/layout/pList1"/>
    <dgm:cxn modelId="{CA9266D3-34EC-4DF2-AF0A-414EB45B6478}" type="presOf" srcId="{EDE6F59E-60ED-4AC3-9AE0-5113A46B7470}" destId="{EAA5199B-5730-4348-9656-891F20D65A51}" srcOrd="0" destOrd="0" presId="urn:microsoft.com/office/officeart/2005/8/layout/pList1"/>
    <dgm:cxn modelId="{096257E4-4873-40FD-A7ED-2F1E7C02AEF2}" srcId="{EDE6F59E-60ED-4AC3-9AE0-5113A46B7470}" destId="{B4DC3A17-0833-4B75-9E65-EA08B6C30B02}" srcOrd="0" destOrd="0" parTransId="{55EBF42E-CB15-4F57-ACFB-32B8D92B2EAC}" sibTransId="{BE78E527-F6B0-4789-B5A4-DA741408F255}"/>
    <dgm:cxn modelId="{F4141DDC-1105-4259-B12A-5693CD6EE920}" type="presParOf" srcId="{AF062FAD-581D-4CE1-AF5C-0646F3746B11}" destId="{2D7984C2-DFC2-485A-A777-463B191F4D1A}" srcOrd="0" destOrd="0" presId="urn:microsoft.com/office/officeart/2005/8/layout/pList1"/>
    <dgm:cxn modelId="{FCC9B024-C843-402A-B5D4-50DA2DDE25BD}" type="presParOf" srcId="{2D7984C2-DFC2-485A-A777-463B191F4D1A}" destId="{284A6F02-06A4-4650-8BB6-FF9539F5E4C0}" srcOrd="0" destOrd="0" presId="urn:microsoft.com/office/officeart/2005/8/layout/pList1"/>
    <dgm:cxn modelId="{E5F5F603-B661-4E02-BB2F-8F671D005D38}" type="presParOf" srcId="{2D7984C2-DFC2-485A-A777-463B191F4D1A}" destId="{EAA5199B-5730-4348-9656-891F20D65A5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06384450-104C-4256-91FA-3F5DFC35F525}" type="doc">
      <dgm:prSet loTypeId="urn:microsoft.com/office/officeart/2005/8/layout/target3" loCatId="relationship" qsTypeId="urn:microsoft.com/office/officeart/2005/8/quickstyle/simple1" qsCatId="simple" csTypeId="urn:microsoft.com/office/officeart/2005/8/colors/accent1_4" csCatId="accent1"/>
      <dgm:spPr/>
      <dgm:t>
        <a:bodyPr/>
        <a:lstStyle/>
        <a:p>
          <a:endParaRPr lang="pt-BR"/>
        </a:p>
      </dgm:t>
    </dgm:pt>
    <dgm:pt modelId="{FA365888-C40A-4905-949C-5A588AE2C8C5}">
      <dgm:prSet/>
      <dgm:spPr/>
      <dgm:t>
        <a:bodyPr/>
        <a:lstStyle/>
        <a:p>
          <a:r>
            <a:rPr lang="pt-BR" dirty="0"/>
            <a:t>Quando falamos em segurança da informação, estamos nos referindo a </a:t>
          </a:r>
          <a:r>
            <a:rPr lang="pt-BR" dirty="0">
              <a:solidFill>
                <a:srgbClr val="FF0000"/>
              </a:solidFill>
            </a:rPr>
            <a:t>tomar ações para garantir os aspectos</a:t>
          </a:r>
          <a:r>
            <a:rPr lang="pt-BR" dirty="0"/>
            <a:t> da segurança das informações dentro das necessidades do clientes. </a:t>
          </a:r>
        </a:p>
      </dgm:t>
    </dgm:pt>
    <dgm:pt modelId="{659C2D3B-5C79-48E3-B391-C52941B2661C}" type="parTrans" cxnId="{897B37D1-DB8A-4B30-9550-28FCEDF52417}">
      <dgm:prSet/>
      <dgm:spPr/>
      <dgm:t>
        <a:bodyPr/>
        <a:lstStyle/>
        <a:p>
          <a:endParaRPr lang="pt-BR"/>
        </a:p>
      </dgm:t>
    </dgm:pt>
    <dgm:pt modelId="{7E87DF5B-939E-4292-ACC6-2CFF165DB9EC}" type="sibTrans" cxnId="{897B37D1-DB8A-4B30-9550-28FCEDF52417}">
      <dgm:prSet/>
      <dgm:spPr/>
      <dgm:t>
        <a:bodyPr/>
        <a:lstStyle/>
        <a:p>
          <a:endParaRPr lang="pt-BR"/>
        </a:p>
      </dgm:t>
    </dgm:pt>
    <dgm:pt modelId="{FFD7E8E6-E3E6-48C4-9097-C6484ACC310B}">
      <dgm:prSet/>
      <dgm:spPr/>
      <dgm:t>
        <a:bodyPr/>
        <a:lstStyle/>
        <a:p>
          <a:r>
            <a:rPr lang="pt-BR" dirty="0"/>
            <a:t>Um </a:t>
          </a:r>
          <a:r>
            <a:rPr lang="pt-BR" dirty="0">
              <a:solidFill>
                <a:srgbClr val="FF0000"/>
              </a:solidFill>
            </a:rPr>
            <a:t>incidente de segurança </a:t>
          </a:r>
          <a:r>
            <a:rPr lang="pt-BR" dirty="0"/>
            <a:t>é a ocorrência de um evento que possa causar interrupções nos processos de negócio em consequência da violação de algum aspecto de segurança.</a:t>
          </a:r>
        </a:p>
      </dgm:t>
    </dgm:pt>
    <dgm:pt modelId="{5EEAC16F-6C62-4E13-B904-26BFD07298F2}" type="parTrans" cxnId="{3B2226F7-B5B8-41E6-B0AA-34175B12EA89}">
      <dgm:prSet/>
      <dgm:spPr/>
      <dgm:t>
        <a:bodyPr/>
        <a:lstStyle/>
        <a:p>
          <a:endParaRPr lang="pt-BR"/>
        </a:p>
      </dgm:t>
    </dgm:pt>
    <dgm:pt modelId="{2D8667BE-915E-4BE3-A32D-B33732CABFEE}" type="sibTrans" cxnId="{3B2226F7-B5B8-41E6-B0AA-34175B12EA89}">
      <dgm:prSet/>
      <dgm:spPr/>
      <dgm:t>
        <a:bodyPr/>
        <a:lstStyle/>
        <a:p>
          <a:endParaRPr lang="pt-BR"/>
        </a:p>
      </dgm:t>
    </dgm:pt>
    <dgm:pt modelId="{1AF43717-A2CA-428A-83CE-A3C93D710124}" type="pres">
      <dgm:prSet presAssocID="{06384450-104C-4256-91FA-3F5DFC35F525}" presName="Name0" presStyleCnt="0">
        <dgm:presLayoutVars>
          <dgm:chMax val="7"/>
          <dgm:dir/>
          <dgm:animLvl val="lvl"/>
          <dgm:resizeHandles val="exact"/>
        </dgm:presLayoutVars>
      </dgm:prSet>
      <dgm:spPr/>
    </dgm:pt>
    <dgm:pt modelId="{C4F3A7C5-EA92-4FDB-B61E-8EAA28CE252A}" type="pres">
      <dgm:prSet presAssocID="{FA365888-C40A-4905-949C-5A588AE2C8C5}" presName="circle1" presStyleLbl="node1" presStyleIdx="0" presStyleCnt="2"/>
      <dgm:spPr/>
    </dgm:pt>
    <dgm:pt modelId="{35D7DE1A-7A1A-4A6B-A679-C92EBBAA7F9A}" type="pres">
      <dgm:prSet presAssocID="{FA365888-C40A-4905-949C-5A588AE2C8C5}" presName="space" presStyleCnt="0"/>
      <dgm:spPr/>
    </dgm:pt>
    <dgm:pt modelId="{325C7392-9597-4F37-B684-66616F4D2557}" type="pres">
      <dgm:prSet presAssocID="{FA365888-C40A-4905-949C-5A588AE2C8C5}" presName="rect1" presStyleLbl="alignAcc1" presStyleIdx="0" presStyleCnt="2"/>
      <dgm:spPr/>
    </dgm:pt>
    <dgm:pt modelId="{CBDF9802-F616-406C-9624-A609FE88BB37}" type="pres">
      <dgm:prSet presAssocID="{FFD7E8E6-E3E6-48C4-9097-C6484ACC310B}" presName="vertSpace2" presStyleLbl="node1" presStyleIdx="0" presStyleCnt="2"/>
      <dgm:spPr/>
    </dgm:pt>
    <dgm:pt modelId="{D1C61600-F1CA-42B9-AC3A-ED8A3C8D10A4}" type="pres">
      <dgm:prSet presAssocID="{FFD7E8E6-E3E6-48C4-9097-C6484ACC310B}" presName="circle2" presStyleLbl="node1" presStyleIdx="1" presStyleCnt="2"/>
      <dgm:spPr/>
    </dgm:pt>
    <dgm:pt modelId="{BECE8451-E9D1-4966-B3D4-3E7925A3A13D}" type="pres">
      <dgm:prSet presAssocID="{FFD7E8E6-E3E6-48C4-9097-C6484ACC310B}" presName="rect2" presStyleLbl="alignAcc1" presStyleIdx="1" presStyleCnt="2"/>
      <dgm:spPr/>
    </dgm:pt>
    <dgm:pt modelId="{84091425-8CD3-455F-B188-B85C640A9F05}" type="pres">
      <dgm:prSet presAssocID="{FA365888-C40A-4905-949C-5A588AE2C8C5}" presName="rect1ParTxNoCh" presStyleLbl="alignAcc1" presStyleIdx="1" presStyleCnt="2">
        <dgm:presLayoutVars>
          <dgm:chMax val="1"/>
          <dgm:bulletEnabled val="1"/>
        </dgm:presLayoutVars>
      </dgm:prSet>
      <dgm:spPr/>
    </dgm:pt>
    <dgm:pt modelId="{68550C08-67A8-4B15-9429-065AB1F3DA35}" type="pres">
      <dgm:prSet presAssocID="{FFD7E8E6-E3E6-48C4-9097-C6484ACC310B}" presName="rect2ParTxNoCh" presStyleLbl="alignAcc1" presStyleIdx="1" presStyleCnt="2">
        <dgm:presLayoutVars>
          <dgm:chMax val="1"/>
          <dgm:bulletEnabled val="1"/>
        </dgm:presLayoutVars>
      </dgm:prSet>
      <dgm:spPr/>
    </dgm:pt>
  </dgm:ptLst>
  <dgm:cxnLst>
    <dgm:cxn modelId="{52996A27-7160-4BEA-AD3F-BB5ED3D8C193}" type="presOf" srcId="{FFD7E8E6-E3E6-48C4-9097-C6484ACC310B}" destId="{68550C08-67A8-4B15-9429-065AB1F3DA35}" srcOrd="1" destOrd="0" presId="urn:microsoft.com/office/officeart/2005/8/layout/target3"/>
    <dgm:cxn modelId="{6363752B-46BF-481A-8261-EBFBCAF9349E}" type="presOf" srcId="{06384450-104C-4256-91FA-3F5DFC35F525}" destId="{1AF43717-A2CA-428A-83CE-A3C93D710124}" srcOrd="0" destOrd="0" presId="urn:microsoft.com/office/officeart/2005/8/layout/target3"/>
    <dgm:cxn modelId="{749D0C53-B9FC-4CED-B5A7-6DC065C31831}" type="presOf" srcId="{FFD7E8E6-E3E6-48C4-9097-C6484ACC310B}" destId="{BECE8451-E9D1-4966-B3D4-3E7925A3A13D}" srcOrd="0" destOrd="0" presId="urn:microsoft.com/office/officeart/2005/8/layout/target3"/>
    <dgm:cxn modelId="{897B37D1-DB8A-4B30-9550-28FCEDF52417}" srcId="{06384450-104C-4256-91FA-3F5DFC35F525}" destId="{FA365888-C40A-4905-949C-5A588AE2C8C5}" srcOrd="0" destOrd="0" parTransId="{659C2D3B-5C79-48E3-B391-C52941B2661C}" sibTransId="{7E87DF5B-939E-4292-ACC6-2CFF165DB9EC}"/>
    <dgm:cxn modelId="{951EE1D9-B418-484C-90FA-2E9A67FE2264}" type="presOf" srcId="{FA365888-C40A-4905-949C-5A588AE2C8C5}" destId="{325C7392-9597-4F37-B684-66616F4D2557}" srcOrd="0" destOrd="0" presId="urn:microsoft.com/office/officeart/2005/8/layout/target3"/>
    <dgm:cxn modelId="{4C356AF2-F733-4073-87C7-ADB58E92E607}" type="presOf" srcId="{FA365888-C40A-4905-949C-5A588AE2C8C5}" destId="{84091425-8CD3-455F-B188-B85C640A9F05}" srcOrd="1" destOrd="0" presId="urn:microsoft.com/office/officeart/2005/8/layout/target3"/>
    <dgm:cxn modelId="{3B2226F7-B5B8-41E6-B0AA-34175B12EA89}" srcId="{06384450-104C-4256-91FA-3F5DFC35F525}" destId="{FFD7E8E6-E3E6-48C4-9097-C6484ACC310B}" srcOrd="1" destOrd="0" parTransId="{5EEAC16F-6C62-4E13-B904-26BFD07298F2}" sibTransId="{2D8667BE-915E-4BE3-A32D-B33732CABFEE}"/>
    <dgm:cxn modelId="{889B507B-0EEA-48B2-A984-EC2E5ED595AD}" type="presParOf" srcId="{1AF43717-A2CA-428A-83CE-A3C93D710124}" destId="{C4F3A7C5-EA92-4FDB-B61E-8EAA28CE252A}" srcOrd="0" destOrd="0" presId="urn:microsoft.com/office/officeart/2005/8/layout/target3"/>
    <dgm:cxn modelId="{B03487EF-794B-44DF-A8A9-124824574B8A}" type="presParOf" srcId="{1AF43717-A2CA-428A-83CE-A3C93D710124}" destId="{35D7DE1A-7A1A-4A6B-A679-C92EBBAA7F9A}" srcOrd="1" destOrd="0" presId="urn:microsoft.com/office/officeart/2005/8/layout/target3"/>
    <dgm:cxn modelId="{8B5CDB67-72E6-4F3A-BC1C-522706A5E50B}" type="presParOf" srcId="{1AF43717-A2CA-428A-83CE-A3C93D710124}" destId="{325C7392-9597-4F37-B684-66616F4D2557}" srcOrd="2" destOrd="0" presId="urn:microsoft.com/office/officeart/2005/8/layout/target3"/>
    <dgm:cxn modelId="{932E0842-843F-4B96-A138-A51BD35733D5}" type="presParOf" srcId="{1AF43717-A2CA-428A-83CE-A3C93D710124}" destId="{CBDF9802-F616-406C-9624-A609FE88BB37}" srcOrd="3" destOrd="0" presId="urn:microsoft.com/office/officeart/2005/8/layout/target3"/>
    <dgm:cxn modelId="{0D59B7DC-3180-4EA8-BDEF-84D4DC0B37E4}" type="presParOf" srcId="{1AF43717-A2CA-428A-83CE-A3C93D710124}" destId="{D1C61600-F1CA-42B9-AC3A-ED8A3C8D10A4}" srcOrd="4" destOrd="0" presId="urn:microsoft.com/office/officeart/2005/8/layout/target3"/>
    <dgm:cxn modelId="{BE763589-3FA5-4169-99AA-54292C6471F1}" type="presParOf" srcId="{1AF43717-A2CA-428A-83CE-A3C93D710124}" destId="{BECE8451-E9D1-4966-B3D4-3E7925A3A13D}" srcOrd="5" destOrd="0" presId="urn:microsoft.com/office/officeart/2005/8/layout/target3"/>
    <dgm:cxn modelId="{42EA268F-2578-4D71-89A8-D48A63B0D6B8}" type="presParOf" srcId="{1AF43717-A2CA-428A-83CE-A3C93D710124}" destId="{84091425-8CD3-455F-B188-B85C640A9F05}" srcOrd="6" destOrd="0" presId="urn:microsoft.com/office/officeart/2005/8/layout/target3"/>
    <dgm:cxn modelId="{EB0A9720-94B7-4561-A7B3-EAB192A6AB30}" type="presParOf" srcId="{1AF43717-A2CA-428A-83CE-A3C93D710124}" destId="{68550C08-67A8-4B15-9429-065AB1F3DA35}"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B01C69-EAC1-4E51-B1BD-D239B327B599}"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F1FC503E-E48A-46D9-A516-E5D0A999EE92}">
      <dgm:prSet custT="1"/>
      <dgm:spPr/>
      <dgm:t>
        <a:bodyPr/>
        <a:lstStyle/>
        <a:p>
          <a:r>
            <a:rPr lang="pt-BR" sz="2000" b="1" dirty="0">
              <a:solidFill>
                <a:srgbClr val="FF0000"/>
              </a:solidFill>
            </a:rPr>
            <a:t>Confidencial</a:t>
          </a:r>
          <a:r>
            <a:rPr lang="pt-BR" sz="2000" dirty="0"/>
            <a:t>idade</a:t>
          </a:r>
          <a:r>
            <a:rPr lang="pt-BR" sz="1500" dirty="0"/>
            <a:t>,</a:t>
          </a:r>
          <a:endParaRPr lang="en-US" sz="1500" dirty="0"/>
        </a:p>
      </dgm:t>
    </dgm:pt>
    <dgm:pt modelId="{21BA078F-4EB7-4A3C-BDA8-74D74509B590}" type="parTrans" cxnId="{4906F6D5-D932-4619-803C-D859B6AECF1A}">
      <dgm:prSet/>
      <dgm:spPr/>
      <dgm:t>
        <a:bodyPr/>
        <a:lstStyle/>
        <a:p>
          <a:endParaRPr lang="en-US"/>
        </a:p>
      </dgm:t>
    </dgm:pt>
    <dgm:pt modelId="{355A8E43-AE63-4CA3-98F6-1205834854C9}" type="sibTrans" cxnId="{4906F6D5-D932-4619-803C-D859B6AECF1A}">
      <dgm:prSet/>
      <dgm:spPr/>
      <dgm:t>
        <a:bodyPr/>
        <a:lstStyle/>
        <a:p>
          <a:endParaRPr lang="en-US"/>
        </a:p>
      </dgm:t>
    </dgm:pt>
    <dgm:pt modelId="{859960CE-C619-4258-9E60-AD14D18D39DC}">
      <dgm:prSet custT="1"/>
      <dgm:spPr/>
      <dgm:t>
        <a:bodyPr/>
        <a:lstStyle/>
        <a:p>
          <a:r>
            <a:rPr lang="pt-BR" sz="2000" dirty="0"/>
            <a:t>Integridade</a:t>
          </a:r>
          <a:r>
            <a:rPr lang="pt-BR" sz="1500" dirty="0"/>
            <a:t>, </a:t>
          </a:r>
          <a:endParaRPr lang="en-US" sz="1500" dirty="0"/>
        </a:p>
      </dgm:t>
    </dgm:pt>
    <dgm:pt modelId="{93808346-A9C9-4B0B-9910-AE8593B2DE80}" type="parTrans" cxnId="{DD4EE13E-3D1C-4865-A359-194E10141082}">
      <dgm:prSet/>
      <dgm:spPr/>
      <dgm:t>
        <a:bodyPr/>
        <a:lstStyle/>
        <a:p>
          <a:endParaRPr lang="en-US"/>
        </a:p>
      </dgm:t>
    </dgm:pt>
    <dgm:pt modelId="{7E2AC5C5-6B04-46F0-8133-6F4B85C63504}" type="sibTrans" cxnId="{DD4EE13E-3D1C-4865-A359-194E10141082}">
      <dgm:prSet/>
      <dgm:spPr/>
      <dgm:t>
        <a:bodyPr/>
        <a:lstStyle/>
        <a:p>
          <a:endParaRPr lang="en-US"/>
        </a:p>
      </dgm:t>
    </dgm:pt>
    <dgm:pt modelId="{6D48BD4D-1331-4E8A-93DC-CF7815DA3E0C}">
      <dgm:prSet custT="1"/>
      <dgm:spPr/>
      <dgm:t>
        <a:bodyPr/>
        <a:lstStyle/>
        <a:p>
          <a:r>
            <a:rPr lang="pt-BR" sz="2000" b="1" dirty="0">
              <a:solidFill>
                <a:srgbClr val="FF0000"/>
              </a:solidFill>
            </a:rPr>
            <a:t>Disponibilidade</a:t>
          </a:r>
          <a:r>
            <a:rPr lang="pt-BR" sz="1500" dirty="0"/>
            <a:t>, </a:t>
          </a:r>
          <a:endParaRPr lang="en-US" sz="1500" dirty="0"/>
        </a:p>
      </dgm:t>
    </dgm:pt>
    <dgm:pt modelId="{3B6372B7-159F-4BCB-8676-5F09570B1F01}" type="parTrans" cxnId="{F02EB95F-84D0-4846-BB9D-10E70412230B}">
      <dgm:prSet/>
      <dgm:spPr/>
      <dgm:t>
        <a:bodyPr/>
        <a:lstStyle/>
        <a:p>
          <a:endParaRPr lang="en-US"/>
        </a:p>
      </dgm:t>
    </dgm:pt>
    <dgm:pt modelId="{D68BB6B1-B580-459C-B419-62386799E27F}" type="sibTrans" cxnId="{F02EB95F-84D0-4846-BB9D-10E70412230B}">
      <dgm:prSet/>
      <dgm:spPr/>
      <dgm:t>
        <a:bodyPr/>
        <a:lstStyle/>
        <a:p>
          <a:endParaRPr lang="en-US"/>
        </a:p>
      </dgm:t>
    </dgm:pt>
    <dgm:pt modelId="{2FAA00EF-BF78-4D43-A4B0-4E621C6B0663}">
      <dgm:prSet/>
      <dgm:spPr/>
      <dgm:t>
        <a:bodyPr/>
        <a:lstStyle/>
        <a:p>
          <a:r>
            <a:rPr lang="pt-BR" dirty="0"/>
            <a:t>É a necessidade de garantir que as informações sejam divulgadas somente para aqueles que possuem autorização para vê-las. </a:t>
          </a:r>
          <a:endParaRPr lang="en-US" dirty="0"/>
        </a:p>
      </dgm:t>
    </dgm:pt>
    <dgm:pt modelId="{291ECC80-0C3A-4EEB-9A83-D26E2215919D}" type="parTrans" cxnId="{4D89F64F-3BA1-4B1D-9837-8B30CDE118DE}">
      <dgm:prSet/>
      <dgm:spPr/>
      <dgm:t>
        <a:bodyPr/>
        <a:lstStyle/>
        <a:p>
          <a:endParaRPr lang="pt-BR"/>
        </a:p>
      </dgm:t>
    </dgm:pt>
    <dgm:pt modelId="{12361A67-9515-451B-88A7-B086BD0A64E3}" type="sibTrans" cxnId="{4D89F64F-3BA1-4B1D-9837-8B30CDE118DE}">
      <dgm:prSet/>
      <dgm:spPr/>
      <dgm:t>
        <a:bodyPr/>
        <a:lstStyle/>
        <a:p>
          <a:endParaRPr lang="pt-BR"/>
        </a:p>
      </dgm:t>
    </dgm:pt>
    <dgm:pt modelId="{D0BC209B-B535-49AD-9622-9C99CB24DBAB}">
      <dgm:prSet/>
      <dgm:spPr/>
      <dgm:t>
        <a:bodyPr/>
        <a:lstStyle/>
        <a:p>
          <a:r>
            <a:rPr lang="pt-BR" dirty="0"/>
            <a:t>É a necessidade de garantir que as </a:t>
          </a:r>
          <a:r>
            <a:rPr lang="pt-BR" b="1" dirty="0">
              <a:solidFill>
                <a:srgbClr val="FF0000"/>
              </a:solidFill>
            </a:rPr>
            <a:t>informações não tenham sido alteradas </a:t>
          </a:r>
          <a:r>
            <a:rPr lang="pt-BR" dirty="0"/>
            <a:t>acidentalmente ou deliberadamente, e que elas estejam corretas e completas.</a:t>
          </a:r>
          <a:endParaRPr lang="en-US" dirty="0"/>
        </a:p>
      </dgm:t>
    </dgm:pt>
    <dgm:pt modelId="{663A2D85-11DC-4086-B0A6-3EF871CFEF4C}" type="parTrans" cxnId="{9F29A524-D499-4C80-AAA9-C7E328687214}">
      <dgm:prSet/>
      <dgm:spPr/>
      <dgm:t>
        <a:bodyPr/>
        <a:lstStyle/>
        <a:p>
          <a:endParaRPr lang="pt-BR"/>
        </a:p>
      </dgm:t>
    </dgm:pt>
    <dgm:pt modelId="{94B73F6B-463C-42E0-B47B-AC46D512D89A}" type="sibTrans" cxnId="{9F29A524-D499-4C80-AAA9-C7E328687214}">
      <dgm:prSet/>
      <dgm:spPr/>
      <dgm:t>
        <a:bodyPr/>
        <a:lstStyle/>
        <a:p>
          <a:endParaRPr lang="pt-BR"/>
        </a:p>
      </dgm:t>
    </dgm:pt>
    <dgm:pt modelId="{A3D2A934-1FF3-4EFA-821D-733D277671AF}">
      <dgm:prSet/>
      <dgm:spPr/>
      <dgm:t>
        <a:bodyPr/>
        <a:lstStyle/>
        <a:p>
          <a:r>
            <a:rPr lang="pt-BR" dirty="0"/>
            <a:t>É a necessidade de garantir que os propósitos de um sistema possam ser atingidos e que ele esteja acessível àqueles que dele precisam. </a:t>
          </a:r>
          <a:endParaRPr lang="en-US" dirty="0"/>
        </a:p>
      </dgm:t>
    </dgm:pt>
    <dgm:pt modelId="{FA718C38-3F18-4DD3-97D1-4289C8BA439A}" type="parTrans" cxnId="{62987F8A-4F0F-4BF0-A7D7-CBC13AE4B649}">
      <dgm:prSet/>
      <dgm:spPr/>
      <dgm:t>
        <a:bodyPr/>
        <a:lstStyle/>
        <a:p>
          <a:endParaRPr lang="pt-BR"/>
        </a:p>
      </dgm:t>
    </dgm:pt>
    <dgm:pt modelId="{4BB87EEF-DF84-40CB-803E-79D433E15791}" type="sibTrans" cxnId="{62987F8A-4F0F-4BF0-A7D7-CBC13AE4B649}">
      <dgm:prSet/>
      <dgm:spPr/>
      <dgm:t>
        <a:bodyPr/>
        <a:lstStyle/>
        <a:p>
          <a:endParaRPr lang="pt-BR"/>
        </a:p>
      </dgm:t>
    </dgm:pt>
    <dgm:pt modelId="{6BFE2FFD-B33E-4AF6-BA82-F44B333E2D06}" type="pres">
      <dgm:prSet presAssocID="{19B01C69-EAC1-4E51-B1BD-D239B327B599}" presName="hierChild1" presStyleCnt="0">
        <dgm:presLayoutVars>
          <dgm:chPref val="1"/>
          <dgm:dir/>
          <dgm:animOne val="branch"/>
          <dgm:animLvl val="lvl"/>
          <dgm:resizeHandles/>
        </dgm:presLayoutVars>
      </dgm:prSet>
      <dgm:spPr/>
    </dgm:pt>
    <dgm:pt modelId="{CBE181C9-409D-46EA-A1F1-64A51EF40436}" type="pres">
      <dgm:prSet presAssocID="{F1FC503E-E48A-46D9-A516-E5D0A999EE92}" presName="hierRoot1" presStyleCnt="0"/>
      <dgm:spPr/>
    </dgm:pt>
    <dgm:pt modelId="{FCAD71FB-9D71-434F-9836-DD4664705EF1}" type="pres">
      <dgm:prSet presAssocID="{F1FC503E-E48A-46D9-A516-E5D0A999EE92}" presName="composite" presStyleCnt="0"/>
      <dgm:spPr/>
    </dgm:pt>
    <dgm:pt modelId="{B60FEB07-CB8C-46DB-803B-2752BF3DB14C}" type="pres">
      <dgm:prSet presAssocID="{F1FC503E-E48A-46D9-A516-E5D0A999EE92}" presName="background" presStyleLbl="node0" presStyleIdx="0" presStyleCnt="3"/>
      <dgm:spPr>
        <a:solidFill>
          <a:srgbClr val="000050"/>
        </a:solidFill>
      </dgm:spPr>
    </dgm:pt>
    <dgm:pt modelId="{05E04DAB-4E3F-489D-8815-8187BA50B75F}" type="pres">
      <dgm:prSet presAssocID="{F1FC503E-E48A-46D9-A516-E5D0A999EE92}" presName="text" presStyleLbl="fgAcc0" presStyleIdx="0" presStyleCnt="3">
        <dgm:presLayoutVars>
          <dgm:chPref val="3"/>
        </dgm:presLayoutVars>
      </dgm:prSet>
      <dgm:spPr/>
    </dgm:pt>
    <dgm:pt modelId="{B9BC12C6-6F21-48EB-BD66-B512EF11D63B}" type="pres">
      <dgm:prSet presAssocID="{F1FC503E-E48A-46D9-A516-E5D0A999EE92}" presName="hierChild2" presStyleCnt="0"/>
      <dgm:spPr/>
    </dgm:pt>
    <dgm:pt modelId="{00093E1E-9155-42B5-AD3E-593DBE4A46DA}" type="pres">
      <dgm:prSet presAssocID="{291ECC80-0C3A-4EEB-9A83-D26E2215919D}" presName="Name10" presStyleLbl="parChTrans1D2" presStyleIdx="0" presStyleCnt="3"/>
      <dgm:spPr/>
    </dgm:pt>
    <dgm:pt modelId="{74A9091B-3451-46EA-8A6D-FD3E3224DF1D}" type="pres">
      <dgm:prSet presAssocID="{2FAA00EF-BF78-4D43-A4B0-4E621C6B0663}" presName="hierRoot2" presStyleCnt="0"/>
      <dgm:spPr/>
    </dgm:pt>
    <dgm:pt modelId="{097BC7B9-A074-4B9B-B813-F257EEC51D95}" type="pres">
      <dgm:prSet presAssocID="{2FAA00EF-BF78-4D43-A4B0-4E621C6B0663}" presName="composite2" presStyleCnt="0"/>
      <dgm:spPr/>
    </dgm:pt>
    <dgm:pt modelId="{50084638-60C8-42B4-A2F6-1D801B23876B}" type="pres">
      <dgm:prSet presAssocID="{2FAA00EF-BF78-4D43-A4B0-4E621C6B0663}" presName="background2" presStyleLbl="node2" presStyleIdx="0" presStyleCnt="3"/>
      <dgm:spPr/>
    </dgm:pt>
    <dgm:pt modelId="{864F1B43-F5E2-460F-8241-BE3EE1D88633}" type="pres">
      <dgm:prSet presAssocID="{2FAA00EF-BF78-4D43-A4B0-4E621C6B0663}" presName="text2" presStyleLbl="fgAcc2" presStyleIdx="0" presStyleCnt="3">
        <dgm:presLayoutVars>
          <dgm:chPref val="3"/>
        </dgm:presLayoutVars>
      </dgm:prSet>
      <dgm:spPr/>
    </dgm:pt>
    <dgm:pt modelId="{3C8116E9-A1A5-48E5-AB8A-379ECC70BF87}" type="pres">
      <dgm:prSet presAssocID="{2FAA00EF-BF78-4D43-A4B0-4E621C6B0663}" presName="hierChild3" presStyleCnt="0"/>
      <dgm:spPr/>
    </dgm:pt>
    <dgm:pt modelId="{C7446498-0DD7-4F47-AB88-3BB6C937BD24}" type="pres">
      <dgm:prSet presAssocID="{859960CE-C619-4258-9E60-AD14D18D39DC}" presName="hierRoot1" presStyleCnt="0"/>
      <dgm:spPr/>
    </dgm:pt>
    <dgm:pt modelId="{B491C45F-276D-4DD9-AEF3-10B3FDAFCFDB}" type="pres">
      <dgm:prSet presAssocID="{859960CE-C619-4258-9E60-AD14D18D39DC}" presName="composite" presStyleCnt="0"/>
      <dgm:spPr/>
    </dgm:pt>
    <dgm:pt modelId="{DF9B5D9B-7476-461C-A75C-404173C074D3}" type="pres">
      <dgm:prSet presAssocID="{859960CE-C619-4258-9E60-AD14D18D39DC}" presName="background" presStyleLbl="node0" presStyleIdx="1" presStyleCnt="3"/>
      <dgm:spPr>
        <a:solidFill>
          <a:srgbClr val="000050"/>
        </a:solidFill>
      </dgm:spPr>
    </dgm:pt>
    <dgm:pt modelId="{C5189FBC-DD21-4A67-97D9-853E53E8256D}" type="pres">
      <dgm:prSet presAssocID="{859960CE-C619-4258-9E60-AD14D18D39DC}" presName="text" presStyleLbl="fgAcc0" presStyleIdx="1" presStyleCnt="3">
        <dgm:presLayoutVars>
          <dgm:chPref val="3"/>
        </dgm:presLayoutVars>
      </dgm:prSet>
      <dgm:spPr/>
    </dgm:pt>
    <dgm:pt modelId="{64DAE89A-444E-4952-AB8D-BAA0AEC9000F}" type="pres">
      <dgm:prSet presAssocID="{859960CE-C619-4258-9E60-AD14D18D39DC}" presName="hierChild2" presStyleCnt="0"/>
      <dgm:spPr/>
    </dgm:pt>
    <dgm:pt modelId="{C8342EC8-B9DC-4946-B207-5D11927208C6}" type="pres">
      <dgm:prSet presAssocID="{663A2D85-11DC-4086-B0A6-3EF871CFEF4C}" presName="Name10" presStyleLbl="parChTrans1D2" presStyleIdx="1" presStyleCnt="3"/>
      <dgm:spPr/>
    </dgm:pt>
    <dgm:pt modelId="{246E98D0-0A83-4073-8B55-41A056A34740}" type="pres">
      <dgm:prSet presAssocID="{D0BC209B-B535-49AD-9622-9C99CB24DBAB}" presName="hierRoot2" presStyleCnt="0"/>
      <dgm:spPr/>
    </dgm:pt>
    <dgm:pt modelId="{B3E8E323-45BC-4F4B-8456-52D98C451A48}" type="pres">
      <dgm:prSet presAssocID="{D0BC209B-B535-49AD-9622-9C99CB24DBAB}" presName="composite2" presStyleCnt="0"/>
      <dgm:spPr/>
    </dgm:pt>
    <dgm:pt modelId="{786CDFF9-A8F1-47D6-B30F-C64A32DD88D7}" type="pres">
      <dgm:prSet presAssocID="{D0BC209B-B535-49AD-9622-9C99CB24DBAB}" presName="background2" presStyleLbl="node2" presStyleIdx="1" presStyleCnt="3"/>
      <dgm:spPr/>
    </dgm:pt>
    <dgm:pt modelId="{A426D7CB-1EDC-4392-822D-7631A516DC36}" type="pres">
      <dgm:prSet presAssocID="{D0BC209B-B535-49AD-9622-9C99CB24DBAB}" presName="text2" presStyleLbl="fgAcc2" presStyleIdx="1" presStyleCnt="3">
        <dgm:presLayoutVars>
          <dgm:chPref val="3"/>
        </dgm:presLayoutVars>
      </dgm:prSet>
      <dgm:spPr/>
    </dgm:pt>
    <dgm:pt modelId="{18970DB2-9A4E-48E5-935B-A0CF72D4CFF3}" type="pres">
      <dgm:prSet presAssocID="{D0BC209B-B535-49AD-9622-9C99CB24DBAB}" presName="hierChild3" presStyleCnt="0"/>
      <dgm:spPr/>
    </dgm:pt>
    <dgm:pt modelId="{F2840A4A-CA6A-4A06-844E-EEE7DA173923}" type="pres">
      <dgm:prSet presAssocID="{6D48BD4D-1331-4E8A-93DC-CF7815DA3E0C}" presName="hierRoot1" presStyleCnt="0"/>
      <dgm:spPr/>
    </dgm:pt>
    <dgm:pt modelId="{801429E1-B8DB-44AB-BD45-38D449385CFC}" type="pres">
      <dgm:prSet presAssocID="{6D48BD4D-1331-4E8A-93DC-CF7815DA3E0C}" presName="composite" presStyleCnt="0"/>
      <dgm:spPr/>
    </dgm:pt>
    <dgm:pt modelId="{FCE17161-4D22-4BCE-AC2C-0A6D0DAB6BC0}" type="pres">
      <dgm:prSet presAssocID="{6D48BD4D-1331-4E8A-93DC-CF7815DA3E0C}" presName="background" presStyleLbl="node0" presStyleIdx="2" presStyleCnt="3"/>
      <dgm:spPr>
        <a:solidFill>
          <a:srgbClr val="000050"/>
        </a:solidFill>
      </dgm:spPr>
    </dgm:pt>
    <dgm:pt modelId="{9F2F1FED-FDB8-4905-B85D-903D30FE41AB}" type="pres">
      <dgm:prSet presAssocID="{6D48BD4D-1331-4E8A-93DC-CF7815DA3E0C}" presName="text" presStyleLbl="fgAcc0" presStyleIdx="2" presStyleCnt="3">
        <dgm:presLayoutVars>
          <dgm:chPref val="3"/>
        </dgm:presLayoutVars>
      </dgm:prSet>
      <dgm:spPr/>
    </dgm:pt>
    <dgm:pt modelId="{B696893A-89C0-456C-B997-067638DB5879}" type="pres">
      <dgm:prSet presAssocID="{6D48BD4D-1331-4E8A-93DC-CF7815DA3E0C}" presName="hierChild2" presStyleCnt="0"/>
      <dgm:spPr/>
    </dgm:pt>
    <dgm:pt modelId="{B66B27F5-ECD9-455F-BD67-952340632D35}" type="pres">
      <dgm:prSet presAssocID="{FA718C38-3F18-4DD3-97D1-4289C8BA439A}" presName="Name10" presStyleLbl="parChTrans1D2" presStyleIdx="2" presStyleCnt="3"/>
      <dgm:spPr/>
    </dgm:pt>
    <dgm:pt modelId="{AA49D73D-052C-439C-A238-2473ABADCBCB}" type="pres">
      <dgm:prSet presAssocID="{A3D2A934-1FF3-4EFA-821D-733D277671AF}" presName="hierRoot2" presStyleCnt="0"/>
      <dgm:spPr/>
    </dgm:pt>
    <dgm:pt modelId="{F22CFF82-7C47-47F3-86CB-F1643A9A8E31}" type="pres">
      <dgm:prSet presAssocID="{A3D2A934-1FF3-4EFA-821D-733D277671AF}" presName="composite2" presStyleCnt="0"/>
      <dgm:spPr/>
    </dgm:pt>
    <dgm:pt modelId="{724B9AD0-6E53-4311-955A-0C992456D815}" type="pres">
      <dgm:prSet presAssocID="{A3D2A934-1FF3-4EFA-821D-733D277671AF}" presName="background2" presStyleLbl="node2" presStyleIdx="2" presStyleCnt="3"/>
      <dgm:spPr/>
    </dgm:pt>
    <dgm:pt modelId="{B5DA2B15-47C1-44E9-89AF-58FAB26F2162}" type="pres">
      <dgm:prSet presAssocID="{A3D2A934-1FF3-4EFA-821D-733D277671AF}" presName="text2" presStyleLbl="fgAcc2" presStyleIdx="2" presStyleCnt="3">
        <dgm:presLayoutVars>
          <dgm:chPref val="3"/>
        </dgm:presLayoutVars>
      </dgm:prSet>
      <dgm:spPr/>
    </dgm:pt>
    <dgm:pt modelId="{E51B97A7-4BA4-497F-9DE0-ECCCCC4D30EB}" type="pres">
      <dgm:prSet presAssocID="{A3D2A934-1FF3-4EFA-821D-733D277671AF}" presName="hierChild3" presStyleCnt="0"/>
      <dgm:spPr/>
    </dgm:pt>
  </dgm:ptLst>
  <dgm:cxnLst>
    <dgm:cxn modelId="{EC807017-F222-40AF-89B2-817C9FD46863}" type="presOf" srcId="{F1FC503E-E48A-46D9-A516-E5D0A999EE92}" destId="{05E04DAB-4E3F-489D-8815-8187BA50B75F}" srcOrd="0" destOrd="0" presId="urn:microsoft.com/office/officeart/2005/8/layout/hierarchy1"/>
    <dgm:cxn modelId="{5FB66618-5FC0-4BAD-B58C-46DF09FAB6C9}" type="presOf" srcId="{19B01C69-EAC1-4E51-B1BD-D239B327B599}" destId="{6BFE2FFD-B33E-4AF6-BA82-F44B333E2D06}" srcOrd="0" destOrd="0" presId="urn:microsoft.com/office/officeart/2005/8/layout/hierarchy1"/>
    <dgm:cxn modelId="{9F29A524-D499-4C80-AAA9-C7E328687214}" srcId="{859960CE-C619-4258-9E60-AD14D18D39DC}" destId="{D0BC209B-B535-49AD-9622-9C99CB24DBAB}" srcOrd="0" destOrd="0" parTransId="{663A2D85-11DC-4086-B0A6-3EF871CFEF4C}" sibTransId="{94B73F6B-463C-42E0-B47B-AC46D512D89A}"/>
    <dgm:cxn modelId="{8230B82F-F2E9-4C9C-A57C-32DB0B5D1DF2}" type="presOf" srcId="{A3D2A934-1FF3-4EFA-821D-733D277671AF}" destId="{B5DA2B15-47C1-44E9-89AF-58FAB26F2162}" srcOrd="0" destOrd="0" presId="urn:microsoft.com/office/officeart/2005/8/layout/hierarchy1"/>
    <dgm:cxn modelId="{DD4EE13E-3D1C-4865-A359-194E10141082}" srcId="{19B01C69-EAC1-4E51-B1BD-D239B327B599}" destId="{859960CE-C619-4258-9E60-AD14D18D39DC}" srcOrd="1" destOrd="0" parTransId="{93808346-A9C9-4B0B-9910-AE8593B2DE80}" sibTransId="{7E2AC5C5-6B04-46F0-8133-6F4B85C63504}"/>
    <dgm:cxn modelId="{F02EB95F-84D0-4846-BB9D-10E70412230B}" srcId="{19B01C69-EAC1-4E51-B1BD-D239B327B599}" destId="{6D48BD4D-1331-4E8A-93DC-CF7815DA3E0C}" srcOrd="2" destOrd="0" parTransId="{3B6372B7-159F-4BCB-8676-5F09570B1F01}" sibTransId="{D68BB6B1-B580-459C-B419-62386799E27F}"/>
    <dgm:cxn modelId="{4D89F64F-3BA1-4B1D-9837-8B30CDE118DE}" srcId="{F1FC503E-E48A-46D9-A516-E5D0A999EE92}" destId="{2FAA00EF-BF78-4D43-A4B0-4E621C6B0663}" srcOrd="0" destOrd="0" parTransId="{291ECC80-0C3A-4EEB-9A83-D26E2215919D}" sibTransId="{12361A67-9515-451B-88A7-B086BD0A64E3}"/>
    <dgm:cxn modelId="{85CF0171-50CD-4312-8066-2D05AA8618C9}" type="presOf" srcId="{D0BC209B-B535-49AD-9622-9C99CB24DBAB}" destId="{A426D7CB-1EDC-4392-822D-7631A516DC36}" srcOrd="0" destOrd="0" presId="urn:microsoft.com/office/officeart/2005/8/layout/hierarchy1"/>
    <dgm:cxn modelId="{C3F18853-7294-4B29-8577-DA2A1ABD3209}" type="presOf" srcId="{663A2D85-11DC-4086-B0A6-3EF871CFEF4C}" destId="{C8342EC8-B9DC-4946-B207-5D11927208C6}" srcOrd="0" destOrd="0" presId="urn:microsoft.com/office/officeart/2005/8/layout/hierarchy1"/>
    <dgm:cxn modelId="{5F305B80-C545-4F98-AF7F-D1506F8BBE22}" type="presOf" srcId="{6D48BD4D-1331-4E8A-93DC-CF7815DA3E0C}" destId="{9F2F1FED-FDB8-4905-B85D-903D30FE41AB}" srcOrd="0" destOrd="0" presId="urn:microsoft.com/office/officeart/2005/8/layout/hierarchy1"/>
    <dgm:cxn modelId="{F04A4582-397C-484C-8C82-ECFF0DDB6E68}" type="presOf" srcId="{291ECC80-0C3A-4EEB-9A83-D26E2215919D}" destId="{00093E1E-9155-42B5-AD3E-593DBE4A46DA}" srcOrd="0" destOrd="0" presId="urn:microsoft.com/office/officeart/2005/8/layout/hierarchy1"/>
    <dgm:cxn modelId="{62987F8A-4F0F-4BF0-A7D7-CBC13AE4B649}" srcId="{6D48BD4D-1331-4E8A-93DC-CF7815DA3E0C}" destId="{A3D2A934-1FF3-4EFA-821D-733D277671AF}" srcOrd="0" destOrd="0" parTransId="{FA718C38-3F18-4DD3-97D1-4289C8BA439A}" sibTransId="{4BB87EEF-DF84-40CB-803E-79D433E15791}"/>
    <dgm:cxn modelId="{8BEA10AD-C6B6-4F54-9024-AEC7EF282A51}" type="presOf" srcId="{2FAA00EF-BF78-4D43-A4B0-4E621C6B0663}" destId="{864F1B43-F5E2-460F-8241-BE3EE1D88633}" srcOrd="0" destOrd="0" presId="urn:microsoft.com/office/officeart/2005/8/layout/hierarchy1"/>
    <dgm:cxn modelId="{4A929CC4-C796-42C5-BED5-119C5A855EE5}" type="presOf" srcId="{FA718C38-3F18-4DD3-97D1-4289C8BA439A}" destId="{B66B27F5-ECD9-455F-BD67-952340632D35}" srcOrd="0" destOrd="0" presId="urn:microsoft.com/office/officeart/2005/8/layout/hierarchy1"/>
    <dgm:cxn modelId="{4906F6D5-D932-4619-803C-D859B6AECF1A}" srcId="{19B01C69-EAC1-4E51-B1BD-D239B327B599}" destId="{F1FC503E-E48A-46D9-A516-E5D0A999EE92}" srcOrd="0" destOrd="0" parTransId="{21BA078F-4EB7-4A3C-BDA8-74D74509B590}" sibTransId="{355A8E43-AE63-4CA3-98F6-1205834854C9}"/>
    <dgm:cxn modelId="{17AA66F7-E6D3-4114-A348-064B5365363A}" type="presOf" srcId="{859960CE-C619-4258-9E60-AD14D18D39DC}" destId="{C5189FBC-DD21-4A67-97D9-853E53E8256D}" srcOrd="0" destOrd="0" presId="urn:microsoft.com/office/officeart/2005/8/layout/hierarchy1"/>
    <dgm:cxn modelId="{6E3EE8CA-06DE-4227-8485-923B38639480}" type="presParOf" srcId="{6BFE2FFD-B33E-4AF6-BA82-F44B333E2D06}" destId="{CBE181C9-409D-46EA-A1F1-64A51EF40436}" srcOrd="0" destOrd="0" presId="urn:microsoft.com/office/officeart/2005/8/layout/hierarchy1"/>
    <dgm:cxn modelId="{88E8F5C8-A572-4D2F-9922-9060F345F8AC}" type="presParOf" srcId="{CBE181C9-409D-46EA-A1F1-64A51EF40436}" destId="{FCAD71FB-9D71-434F-9836-DD4664705EF1}" srcOrd="0" destOrd="0" presId="urn:microsoft.com/office/officeart/2005/8/layout/hierarchy1"/>
    <dgm:cxn modelId="{AF722B43-FB89-4CD4-A20C-70A868BAFDD0}" type="presParOf" srcId="{FCAD71FB-9D71-434F-9836-DD4664705EF1}" destId="{B60FEB07-CB8C-46DB-803B-2752BF3DB14C}" srcOrd="0" destOrd="0" presId="urn:microsoft.com/office/officeart/2005/8/layout/hierarchy1"/>
    <dgm:cxn modelId="{63CFE747-C853-4CDB-A758-DA330CD72570}" type="presParOf" srcId="{FCAD71FB-9D71-434F-9836-DD4664705EF1}" destId="{05E04DAB-4E3F-489D-8815-8187BA50B75F}" srcOrd="1" destOrd="0" presId="urn:microsoft.com/office/officeart/2005/8/layout/hierarchy1"/>
    <dgm:cxn modelId="{081A4183-1D3F-4DDF-9C1F-5C906AA2CBB2}" type="presParOf" srcId="{CBE181C9-409D-46EA-A1F1-64A51EF40436}" destId="{B9BC12C6-6F21-48EB-BD66-B512EF11D63B}" srcOrd="1" destOrd="0" presId="urn:microsoft.com/office/officeart/2005/8/layout/hierarchy1"/>
    <dgm:cxn modelId="{F254B07C-2C07-41A9-BBF4-EA55D75B8730}" type="presParOf" srcId="{B9BC12C6-6F21-48EB-BD66-B512EF11D63B}" destId="{00093E1E-9155-42B5-AD3E-593DBE4A46DA}" srcOrd="0" destOrd="0" presId="urn:microsoft.com/office/officeart/2005/8/layout/hierarchy1"/>
    <dgm:cxn modelId="{A2D60F64-2A81-4F2C-810C-EE49D595E118}" type="presParOf" srcId="{B9BC12C6-6F21-48EB-BD66-B512EF11D63B}" destId="{74A9091B-3451-46EA-8A6D-FD3E3224DF1D}" srcOrd="1" destOrd="0" presId="urn:microsoft.com/office/officeart/2005/8/layout/hierarchy1"/>
    <dgm:cxn modelId="{33D4169D-DE1A-47E2-8F8A-95690477490F}" type="presParOf" srcId="{74A9091B-3451-46EA-8A6D-FD3E3224DF1D}" destId="{097BC7B9-A074-4B9B-B813-F257EEC51D95}" srcOrd="0" destOrd="0" presId="urn:microsoft.com/office/officeart/2005/8/layout/hierarchy1"/>
    <dgm:cxn modelId="{26C58244-3D7E-4936-B490-5B18DDD780E2}" type="presParOf" srcId="{097BC7B9-A074-4B9B-B813-F257EEC51D95}" destId="{50084638-60C8-42B4-A2F6-1D801B23876B}" srcOrd="0" destOrd="0" presId="urn:microsoft.com/office/officeart/2005/8/layout/hierarchy1"/>
    <dgm:cxn modelId="{FD180AB9-F222-49AF-A666-0B9BF2719C98}" type="presParOf" srcId="{097BC7B9-A074-4B9B-B813-F257EEC51D95}" destId="{864F1B43-F5E2-460F-8241-BE3EE1D88633}" srcOrd="1" destOrd="0" presId="urn:microsoft.com/office/officeart/2005/8/layout/hierarchy1"/>
    <dgm:cxn modelId="{0E75CD46-A62C-4793-A26D-210008735840}" type="presParOf" srcId="{74A9091B-3451-46EA-8A6D-FD3E3224DF1D}" destId="{3C8116E9-A1A5-48E5-AB8A-379ECC70BF87}" srcOrd="1" destOrd="0" presId="urn:microsoft.com/office/officeart/2005/8/layout/hierarchy1"/>
    <dgm:cxn modelId="{52CCCC7D-7989-40F8-87D4-176797321B2C}" type="presParOf" srcId="{6BFE2FFD-B33E-4AF6-BA82-F44B333E2D06}" destId="{C7446498-0DD7-4F47-AB88-3BB6C937BD24}" srcOrd="1" destOrd="0" presId="urn:microsoft.com/office/officeart/2005/8/layout/hierarchy1"/>
    <dgm:cxn modelId="{A3211FC4-5412-4F7D-AC3C-427319E1B1F0}" type="presParOf" srcId="{C7446498-0DD7-4F47-AB88-3BB6C937BD24}" destId="{B491C45F-276D-4DD9-AEF3-10B3FDAFCFDB}" srcOrd="0" destOrd="0" presId="urn:microsoft.com/office/officeart/2005/8/layout/hierarchy1"/>
    <dgm:cxn modelId="{0AD6DBFE-7689-444B-8FC5-2DA3165E0071}" type="presParOf" srcId="{B491C45F-276D-4DD9-AEF3-10B3FDAFCFDB}" destId="{DF9B5D9B-7476-461C-A75C-404173C074D3}" srcOrd="0" destOrd="0" presId="urn:microsoft.com/office/officeart/2005/8/layout/hierarchy1"/>
    <dgm:cxn modelId="{7E7B2EDD-24F0-4B1D-A89E-709410A5EE32}" type="presParOf" srcId="{B491C45F-276D-4DD9-AEF3-10B3FDAFCFDB}" destId="{C5189FBC-DD21-4A67-97D9-853E53E8256D}" srcOrd="1" destOrd="0" presId="urn:microsoft.com/office/officeart/2005/8/layout/hierarchy1"/>
    <dgm:cxn modelId="{CF3DF4F4-29DB-4C8B-BFC7-863E5F003149}" type="presParOf" srcId="{C7446498-0DD7-4F47-AB88-3BB6C937BD24}" destId="{64DAE89A-444E-4952-AB8D-BAA0AEC9000F}" srcOrd="1" destOrd="0" presId="urn:microsoft.com/office/officeart/2005/8/layout/hierarchy1"/>
    <dgm:cxn modelId="{2F910017-6C51-4A37-83DC-4A0C57EE578E}" type="presParOf" srcId="{64DAE89A-444E-4952-AB8D-BAA0AEC9000F}" destId="{C8342EC8-B9DC-4946-B207-5D11927208C6}" srcOrd="0" destOrd="0" presId="urn:microsoft.com/office/officeart/2005/8/layout/hierarchy1"/>
    <dgm:cxn modelId="{3FEE3DBB-EEA7-4188-8904-E1C081B3981B}" type="presParOf" srcId="{64DAE89A-444E-4952-AB8D-BAA0AEC9000F}" destId="{246E98D0-0A83-4073-8B55-41A056A34740}" srcOrd="1" destOrd="0" presId="urn:microsoft.com/office/officeart/2005/8/layout/hierarchy1"/>
    <dgm:cxn modelId="{9690C499-4237-4E47-84B9-776CA872366C}" type="presParOf" srcId="{246E98D0-0A83-4073-8B55-41A056A34740}" destId="{B3E8E323-45BC-4F4B-8456-52D98C451A48}" srcOrd="0" destOrd="0" presId="urn:microsoft.com/office/officeart/2005/8/layout/hierarchy1"/>
    <dgm:cxn modelId="{FB5A2DED-C5A6-4C88-87F3-A1879830B663}" type="presParOf" srcId="{B3E8E323-45BC-4F4B-8456-52D98C451A48}" destId="{786CDFF9-A8F1-47D6-B30F-C64A32DD88D7}" srcOrd="0" destOrd="0" presId="urn:microsoft.com/office/officeart/2005/8/layout/hierarchy1"/>
    <dgm:cxn modelId="{CE3FFAE1-DF5C-4DF4-99B0-662B938C3D8A}" type="presParOf" srcId="{B3E8E323-45BC-4F4B-8456-52D98C451A48}" destId="{A426D7CB-1EDC-4392-822D-7631A516DC36}" srcOrd="1" destOrd="0" presId="urn:microsoft.com/office/officeart/2005/8/layout/hierarchy1"/>
    <dgm:cxn modelId="{61ED8054-6E9B-4340-9E31-6FF6CC95D038}" type="presParOf" srcId="{246E98D0-0A83-4073-8B55-41A056A34740}" destId="{18970DB2-9A4E-48E5-935B-A0CF72D4CFF3}" srcOrd="1" destOrd="0" presId="urn:microsoft.com/office/officeart/2005/8/layout/hierarchy1"/>
    <dgm:cxn modelId="{FA5DB68D-2FE3-4BD6-88CB-CA22B08E27CA}" type="presParOf" srcId="{6BFE2FFD-B33E-4AF6-BA82-F44B333E2D06}" destId="{F2840A4A-CA6A-4A06-844E-EEE7DA173923}" srcOrd="2" destOrd="0" presId="urn:microsoft.com/office/officeart/2005/8/layout/hierarchy1"/>
    <dgm:cxn modelId="{09281D01-BD95-4EAE-BD41-A089A5D3AFAD}" type="presParOf" srcId="{F2840A4A-CA6A-4A06-844E-EEE7DA173923}" destId="{801429E1-B8DB-44AB-BD45-38D449385CFC}" srcOrd="0" destOrd="0" presId="urn:microsoft.com/office/officeart/2005/8/layout/hierarchy1"/>
    <dgm:cxn modelId="{A6257915-7015-4FF9-A511-B1BD034D3625}" type="presParOf" srcId="{801429E1-B8DB-44AB-BD45-38D449385CFC}" destId="{FCE17161-4D22-4BCE-AC2C-0A6D0DAB6BC0}" srcOrd="0" destOrd="0" presId="urn:microsoft.com/office/officeart/2005/8/layout/hierarchy1"/>
    <dgm:cxn modelId="{F77F051D-2D27-4FC7-9714-B0CB7B42F781}" type="presParOf" srcId="{801429E1-B8DB-44AB-BD45-38D449385CFC}" destId="{9F2F1FED-FDB8-4905-B85D-903D30FE41AB}" srcOrd="1" destOrd="0" presId="urn:microsoft.com/office/officeart/2005/8/layout/hierarchy1"/>
    <dgm:cxn modelId="{EF8EA08C-A9C3-4DEF-90A6-F328F9710AD5}" type="presParOf" srcId="{F2840A4A-CA6A-4A06-844E-EEE7DA173923}" destId="{B696893A-89C0-456C-B997-067638DB5879}" srcOrd="1" destOrd="0" presId="urn:microsoft.com/office/officeart/2005/8/layout/hierarchy1"/>
    <dgm:cxn modelId="{4ADA4B74-5A5F-4936-85AC-E836F0DD6CBC}" type="presParOf" srcId="{B696893A-89C0-456C-B997-067638DB5879}" destId="{B66B27F5-ECD9-455F-BD67-952340632D35}" srcOrd="0" destOrd="0" presId="urn:microsoft.com/office/officeart/2005/8/layout/hierarchy1"/>
    <dgm:cxn modelId="{B1490840-4505-4F51-B6F6-818E3AF398F3}" type="presParOf" srcId="{B696893A-89C0-456C-B997-067638DB5879}" destId="{AA49D73D-052C-439C-A238-2473ABADCBCB}" srcOrd="1" destOrd="0" presId="urn:microsoft.com/office/officeart/2005/8/layout/hierarchy1"/>
    <dgm:cxn modelId="{1F22DCFF-BF54-4A08-B672-CB1F2858C418}" type="presParOf" srcId="{AA49D73D-052C-439C-A238-2473ABADCBCB}" destId="{F22CFF82-7C47-47F3-86CB-F1643A9A8E31}" srcOrd="0" destOrd="0" presId="urn:microsoft.com/office/officeart/2005/8/layout/hierarchy1"/>
    <dgm:cxn modelId="{3CDCEC3C-B339-4C33-90F9-E68A4734AEC9}" type="presParOf" srcId="{F22CFF82-7C47-47F3-86CB-F1643A9A8E31}" destId="{724B9AD0-6E53-4311-955A-0C992456D815}" srcOrd="0" destOrd="0" presId="urn:microsoft.com/office/officeart/2005/8/layout/hierarchy1"/>
    <dgm:cxn modelId="{99793FBA-E42F-4216-875D-30004C9C0350}" type="presParOf" srcId="{F22CFF82-7C47-47F3-86CB-F1643A9A8E31}" destId="{B5DA2B15-47C1-44E9-89AF-58FAB26F2162}" srcOrd="1" destOrd="0" presId="urn:microsoft.com/office/officeart/2005/8/layout/hierarchy1"/>
    <dgm:cxn modelId="{6637F6E7-6862-4D96-BD16-62B39D7EDFFB}" type="presParOf" srcId="{AA49D73D-052C-439C-A238-2473ABADCBCB}" destId="{E51B97A7-4BA4-497F-9DE0-ECCCCC4D30E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B96C9E-B71D-4EC2-9767-2FF9FE3AF21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pt-BR"/>
        </a:p>
      </dgm:t>
    </dgm:pt>
    <dgm:pt modelId="{D1E3264C-6FD9-43E7-AF91-583FEBB0734E}">
      <dgm:prSet custT="1"/>
      <dgm:spPr/>
      <dgm:t>
        <a:bodyPr/>
        <a:lstStyle/>
        <a:p>
          <a:r>
            <a:rPr lang="pt-BR" sz="1600" b="1" dirty="0">
              <a:solidFill>
                <a:srgbClr val="000050"/>
              </a:solidFill>
            </a:rPr>
            <a:t>Confidencialidade</a:t>
          </a:r>
          <a:r>
            <a:rPr lang="pt-BR" sz="1700" dirty="0"/>
            <a:t> </a:t>
          </a:r>
        </a:p>
      </dgm:t>
    </dgm:pt>
    <dgm:pt modelId="{3DF76D28-B65F-413C-AA77-610CBE75B03D}" type="parTrans" cxnId="{533DF831-5088-4C4A-993F-CDAF0A825F8A}">
      <dgm:prSet/>
      <dgm:spPr/>
      <dgm:t>
        <a:bodyPr/>
        <a:lstStyle/>
        <a:p>
          <a:endParaRPr lang="pt-BR"/>
        </a:p>
      </dgm:t>
    </dgm:pt>
    <dgm:pt modelId="{FA4CF708-D335-43AA-8054-5A4CF355CF24}" type="sibTrans" cxnId="{533DF831-5088-4C4A-993F-CDAF0A825F8A}">
      <dgm:prSet/>
      <dgm:spPr/>
      <dgm:t>
        <a:bodyPr/>
        <a:lstStyle/>
        <a:p>
          <a:endParaRPr lang="pt-BR"/>
        </a:p>
      </dgm:t>
    </dgm:pt>
    <dgm:pt modelId="{7F3AB0C8-1905-4CA3-9E7A-12ABBA184D30}">
      <dgm:prSet custT="1"/>
      <dgm:spPr/>
      <dgm:t>
        <a:bodyPr/>
        <a:lstStyle/>
        <a:p>
          <a:r>
            <a:rPr lang="pt-BR" sz="2000" b="1" dirty="0">
              <a:solidFill>
                <a:srgbClr val="000050"/>
              </a:solidFill>
            </a:rPr>
            <a:t>Integridade</a:t>
          </a:r>
          <a:endParaRPr lang="pt-BR" sz="1700" dirty="0">
            <a:solidFill>
              <a:srgbClr val="000050"/>
            </a:solidFill>
          </a:endParaRPr>
        </a:p>
      </dgm:t>
    </dgm:pt>
    <dgm:pt modelId="{74BE0FDF-28A1-4A7A-9A66-F0B5F953779C}" type="parTrans" cxnId="{1D8165EE-DF95-4AE8-A363-38C0EB87127F}">
      <dgm:prSet/>
      <dgm:spPr/>
      <dgm:t>
        <a:bodyPr/>
        <a:lstStyle/>
        <a:p>
          <a:endParaRPr lang="pt-BR"/>
        </a:p>
      </dgm:t>
    </dgm:pt>
    <dgm:pt modelId="{11107E9C-2F7A-4B89-8E88-596CE66866C7}" type="sibTrans" cxnId="{1D8165EE-DF95-4AE8-A363-38C0EB87127F}">
      <dgm:prSet/>
      <dgm:spPr/>
      <dgm:t>
        <a:bodyPr/>
        <a:lstStyle/>
        <a:p>
          <a:endParaRPr lang="pt-BR"/>
        </a:p>
      </dgm:t>
    </dgm:pt>
    <dgm:pt modelId="{AF865411-CED9-4BBA-B1A6-0403755A6A1B}">
      <dgm:prSet custT="1"/>
      <dgm:spPr/>
      <dgm:t>
        <a:bodyPr/>
        <a:lstStyle/>
        <a:p>
          <a:r>
            <a:rPr lang="pt-BR" sz="2000" b="1" dirty="0">
              <a:solidFill>
                <a:srgbClr val="000050"/>
              </a:solidFill>
            </a:rPr>
            <a:t>Disponibilidade</a:t>
          </a:r>
          <a:endParaRPr lang="pt-BR" sz="1700" dirty="0">
            <a:solidFill>
              <a:srgbClr val="000050"/>
            </a:solidFill>
          </a:endParaRPr>
        </a:p>
      </dgm:t>
    </dgm:pt>
    <dgm:pt modelId="{3C9B26DD-C631-426A-B6AE-124E53CD0054}" type="parTrans" cxnId="{7303525B-63ED-4EE3-93CB-87DEC4248677}">
      <dgm:prSet/>
      <dgm:spPr/>
      <dgm:t>
        <a:bodyPr/>
        <a:lstStyle/>
        <a:p>
          <a:endParaRPr lang="pt-BR"/>
        </a:p>
      </dgm:t>
    </dgm:pt>
    <dgm:pt modelId="{257B4CFB-9A47-4902-856B-BBD3768839B3}" type="sibTrans" cxnId="{7303525B-63ED-4EE3-93CB-87DEC4248677}">
      <dgm:prSet/>
      <dgm:spPr/>
      <dgm:t>
        <a:bodyPr/>
        <a:lstStyle/>
        <a:p>
          <a:endParaRPr lang="pt-BR"/>
        </a:p>
      </dgm:t>
    </dgm:pt>
    <dgm:pt modelId="{013A216E-1F29-4E91-B13C-78E13EBC233E}">
      <dgm:prSet/>
      <dgm:spPr/>
      <dgm:t>
        <a:bodyPr/>
        <a:lstStyle/>
        <a:p>
          <a:r>
            <a:rPr lang="pt-BR" dirty="0"/>
            <a:t>Alguém obtém acesso não autorizado ao seu computador e lê todas as informações contidas na sua declaração de Imposto de Renda. </a:t>
          </a:r>
        </a:p>
      </dgm:t>
    </dgm:pt>
    <dgm:pt modelId="{2EFA9556-DFD1-4BFD-935F-B7C2D7BE75D0}" type="parTrans" cxnId="{483C608F-69AE-44FE-9F47-1DB7E0102E05}">
      <dgm:prSet/>
      <dgm:spPr/>
      <dgm:t>
        <a:bodyPr/>
        <a:lstStyle/>
        <a:p>
          <a:endParaRPr lang="pt-BR"/>
        </a:p>
      </dgm:t>
    </dgm:pt>
    <dgm:pt modelId="{162EDE65-F5AB-46B2-A24F-6BCE7F2778A0}" type="sibTrans" cxnId="{483C608F-69AE-44FE-9F47-1DB7E0102E05}">
      <dgm:prSet/>
      <dgm:spPr/>
      <dgm:t>
        <a:bodyPr/>
        <a:lstStyle/>
        <a:p>
          <a:endParaRPr lang="pt-BR"/>
        </a:p>
      </dgm:t>
    </dgm:pt>
    <dgm:pt modelId="{DFE82B33-9ABB-4938-8047-BB61DB52B763}">
      <dgm:prSet/>
      <dgm:spPr/>
      <dgm:t>
        <a:bodyPr/>
        <a:lstStyle/>
        <a:p>
          <a:r>
            <a:rPr lang="pt-BR" dirty="0"/>
            <a:t>Alguém obtém acesso não autorizado ao seu computador e altera informações da sua declaração de Imposto de Renda, momentos antes de você enviá-la à Receita Federal. </a:t>
          </a:r>
        </a:p>
      </dgm:t>
    </dgm:pt>
    <dgm:pt modelId="{32E20E78-5FFB-4017-AD10-4136E941A61B}" type="parTrans" cxnId="{591A09A2-3A0E-495C-9DEF-2DCA8D172642}">
      <dgm:prSet/>
      <dgm:spPr/>
      <dgm:t>
        <a:bodyPr/>
        <a:lstStyle/>
        <a:p>
          <a:endParaRPr lang="pt-BR"/>
        </a:p>
      </dgm:t>
    </dgm:pt>
    <dgm:pt modelId="{E268DCEB-1B4E-4FF7-A5B4-11FC1EBA0187}" type="sibTrans" cxnId="{591A09A2-3A0E-495C-9DEF-2DCA8D172642}">
      <dgm:prSet/>
      <dgm:spPr/>
      <dgm:t>
        <a:bodyPr/>
        <a:lstStyle/>
        <a:p>
          <a:endParaRPr lang="pt-BR"/>
        </a:p>
      </dgm:t>
    </dgm:pt>
    <dgm:pt modelId="{4D057FBF-0931-41E6-96DE-B17FACF2793F}">
      <dgm:prSet/>
      <dgm:spPr/>
      <dgm:t>
        <a:bodyPr/>
        <a:lstStyle/>
        <a:p>
          <a:r>
            <a:rPr lang="pt-BR" dirty="0"/>
            <a:t>O seu provedor sofre uma grande sobrecarga de dados ou um </a:t>
          </a:r>
          <a:r>
            <a:rPr lang="pt-BR" i="1" u="sng" dirty="0">
              <a:solidFill>
                <a:srgbClr val="FF0000"/>
              </a:solidFill>
            </a:rPr>
            <a:t>ataque de negação de serviço </a:t>
          </a:r>
          <a:r>
            <a:rPr lang="pt-BR" dirty="0"/>
            <a:t>e por este motivo você fica impossibilitado de enviar sua declaração de Imposto de Renda à Receita Federal.</a:t>
          </a:r>
        </a:p>
      </dgm:t>
    </dgm:pt>
    <dgm:pt modelId="{83C06961-B4ED-48A7-BE90-66C417DEB222}" type="parTrans" cxnId="{BFE31325-D354-43D7-B984-2631D856FF62}">
      <dgm:prSet/>
      <dgm:spPr/>
      <dgm:t>
        <a:bodyPr/>
        <a:lstStyle/>
        <a:p>
          <a:endParaRPr lang="pt-BR"/>
        </a:p>
      </dgm:t>
    </dgm:pt>
    <dgm:pt modelId="{A9BF51B2-860C-4F73-9CFD-72646EC088B9}" type="sibTrans" cxnId="{BFE31325-D354-43D7-B984-2631D856FF62}">
      <dgm:prSet/>
      <dgm:spPr/>
      <dgm:t>
        <a:bodyPr/>
        <a:lstStyle/>
        <a:p>
          <a:endParaRPr lang="pt-BR"/>
        </a:p>
      </dgm:t>
    </dgm:pt>
    <dgm:pt modelId="{FA79F143-1D9C-4893-89E7-14B0340B5625}" type="pres">
      <dgm:prSet presAssocID="{DCB96C9E-B71D-4EC2-9767-2FF9FE3AF218}" presName="vert0" presStyleCnt="0">
        <dgm:presLayoutVars>
          <dgm:dir/>
          <dgm:animOne val="branch"/>
          <dgm:animLvl val="lvl"/>
        </dgm:presLayoutVars>
      </dgm:prSet>
      <dgm:spPr/>
    </dgm:pt>
    <dgm:pt modelId="{910DB509-CC33-426B-AC57-A5E0A8886CAA}" type="pres">
      <dgm:prSet presAssocID="{D1E3264C-6FD9-43E7-AF91-583FEBB0734E}" presName="thickLine" presStyleLbl="alignNode1" presStyleIdx="0" presStyleCnt="3"/>
      <dgm:spPr/>
    </dgm:pt>
    <dgm:pt modelId="{CB05D4F0-CACE-4773-A17E-2671869FA972}" type="pres">
      <dgm:prSet presAssocID="{D1E3264C-6FD9-43E7-AF91-583FEBB0734E}" presName="horz1" presStyleCnt="0"/>
      <dgm:spPr/>
    </dgm:pt>
    <dgm:pt modelId="{E5B04B09-FCB6-47BE-A3E5-08B7DEF8E5F2}" type="pres">
      <dgm:prSet presAssocID="{D1E3264C-6FD9-43E7-AF91-583FEBB0734E}" presName="tx1" presStyleLbl="revTx" presStyleIdx="0" presStyleCnt="6"/>
      <dgm:spPr/>
    </dgm:pt>
    <dgm:pt modelId="{3FB4C64E-70FA-4853-BE9D-8987518F7D1F}" type="pres">
      <dgm:prSet presAssocID="{D1E3264C-6FD9-43E7-AF91-583FEBB0734E}" presName="vert1" presStyleCnt="0"/>
      <dgm:spPr/>
    </dgm:pt>
    <dgm:pt modelId="{BDCF3083-01B9-4C9C-B814-87303C548867}" type="pres">
      <dgm:prSet presAssocID="{013A216E-1F29-4E91-B13C-78E13EBC233E}" presName="vertSpace2a" presStyleCnt="0"/>
      <dgm:spPr/>
    </dgm:pt>
    <dgm:pt modelId="{A869027E-97E9-4859-A489-06B0BF86BFEC}" type="pres">
      <dgm:prSet presAssocID="{013A216E-1F29-4E91-B13C-78E13EBC233E}" presName="horz2" presStyleCnt="0"/>
      <dgm:spPr/>
    </dgm:pt>
    <dgm:pt modelId="{0BC8B5D6-726E-402B-BF8F-02AE7E5B8832}" type="pres">
      <dgm:prSet presAssocID="{013A216E-1F29-4E91-B13C-78E13EBC233E}" presName="horzSpace2" presStyleCnt="0"/>
      <dgm:spPr/>
    </dgm:pt>
    <dgm:pt modelId="{8E4B6ECA-8E8D-41AF-B814-AFD206A8AD4C}" type="pres">
      <dgm:prSet presAssocID="{013A216E-1F29-4E91-B13C-78E13EBC233E}" presName="tx2" presStyleLbl="revTx" presStyleIdx="1" presStyleCnt="6"/>
      <dgm:spPr/>
    </dgm:pt>
    <dgm:pt modelId="{8514C2E0-031D-4181-85CD-B4AD9C91C7CA}" type="pres">
      <dgm:prSet presAssocID="{013A216E-1F29-4E91-B13C-78E13EBC233E}" presName="vert2" presStyleCnt="0"/>
      <dgm:spPr/>
    </dgm:pt>
    <dgm:pt modelId="{E214820B-ED0D-48F1-8FE4-C6A108EF59A7}" type="pres">
      <dgm:prSet presAssocID="{013A216E-1F29-4E91-B13C-78E13EBC233E}" presName="thinLine2b" presStyleLbl="callout" presStyleIdx="0" presStyleCnt="3"/>
      <dgm:spPr/>
    </dgm:pt>
    <dgm:pt modelId="{5D0334A0-1BD0-4776-A006-248C0A546A9D}" type="pres">
      <dgm:prSet presAssocID="{013A216E-1F29-4E91-B13C-78E13EBC233E}" presName="vertSpace2b" presStyleCnt="0"/>
      <dgm:spPr/>
    </dgm:pt>
    <dgm:pt modelId="{1B621AE1-60EA-492E-85C8-46974FAFD36F}" type="pres">
      <dgm:prSet presAssocID="{7F3AB0C8-1905-4CA3-9E7A-12ABBA184D30}" presName="thickLine" presStyleLbl="alignNode1" presStyleIdx="1" presStyleCnt="3"/>
      <dgm:spPr/>
    </dgm:pt>
    <dgm:pt modelId="{9E488D13-3A15-4331-B7A0-F7399578FD86}" type="pres">
      <dgm:prSet presAssocID="{7F3AB0C8-1905-4CA3-9E7A-12ABBA184D30}" presName="horz1" presStyleCnt="0"/>
      <dgm:spPr/>
    </dgm:pt>
    <dgm:pt modelId="{AF3B0D0C-9C1B-4118-9CBF-B5E990D83CFE}" type="pres">
      <dgm:prSet presAssocID="{7F3AB0C8-1905-4CA3-9E7A-12ABBA184D30}" presName="tx1" presStyleLbl="revTx" presStyleIdx="2" presStyleCnt="6"/>
      <dgm:spPr/>
    </dgm:pt>
    <dgm:pt modelId="{AE52B445-6969-4F54-8AE3-2F926CD5C132}" type="pres">
      <dgm:prSet presAssocID="{7F3AB0C8-1905-4CA3-9E7A-12ABBA184D30}" presName="vert1" presStyleCnt="0"/>
      <dgm:spPr/>
    </dgm:pt>
    <dgm:pt modelId="{2240A558-11E5-47F8-8612-6F33C748F055}" type="pres">
      <dgm:prSet presAssocID="{DFE82B33-9ABB-4938-8047-BB61DB52B763}" presName="vertSpace2a" presStyleCnt="0"/>
      <dgm:spPr/>
    </dgm:pt>
    <dgm:pt modelId="{A61E53D0-8759-41A4-B23E-4D244205A785}" type="pres">
      <dgm:prSet presAssocID="{DFE82B33-9ABB-4938-8047-BB61DB52B763}" presName="horz2" presStyleCnt="0"/>
      <dgm:spPr/>
    </dgm:pt>
    <dgm:pt modelId="{4B1241D0-BAC9-4DB9-879F-D7B7B426AD2E}" type="pres">
      <dgm:prSet presAssocID="{DFE82B33-9ABB-4938-8047-BB61DB52B763}" presName="horzSpace2" presStyleCnt="0"/>
      <dgm:spPr/>
    </dgm:pt>
    <dgm:pt modelId="{69E85429-F24D-4325-B96D-B2908C689B3C}" type="pres">
      <dgm:prSet presAssocID="{DFE82B33-9ABB-4938-8047-BB61DB52B763}" presName="tx2" presStyleLbl="revTx" presStyleIdx="3" presStyleCnt="6"/>
      <dgm:spPr/>
    </dgm:pt>
    <dgm:pt modelId="{43F34ED0-F4D0-442B-83D8-D8668B98D7F9}" type="pres">
      <dgm:prSet presAssocID="{DFE82B33-9ABB-4938-8047-BB61DB52B763}" presName="vert2" presStyleCnt="0"/>
      <dgm:spPr/>
    </dgm:pt>
    <dgm:pt modelId="{06568893-46B0-4183-BC63-EA1A73E9B977}" type="pres">
      <dgm:prSet presAssocID="{DFE82B33-9ABB-4938-8047-BB61DB52B763}" presName="thinLine2b" presStyleLbl="callout" presStyleIdx="1" presStyleCnt="3"/>
      <dgm:spPr/>
    </dgm:pt>
    <dgm:pt modelId="{A4D0AF47-B279-4CCA-8F23-43B0B3CAF936}" type="pres">
      <dgm:prSet presAssocID="{DFE82B33-9ABB-4938-8047-BB61DB52B763}" presName="vertSpace2b" presStyleCnt="0"/>
      <dgm:spPr/>
    </dgm:pt>
    <dgm:pt modelId="{5AF13CBE-8DA2-4DE1-9693-536754512FEF}" type="pres">
      <dgm:prSet presAssocID="{AF865411-CED9-4BBA-B1A6-0403755A6A1B}" presName="thickLine" presStyleLbl="alignNode1" presStyleIdx="2" presStyleCnt="3"/>
      <dgm:spPr/>
    </dgm:pt>
    <dgm:pt modelId="{537645FD-C209-4705-AA0F-66BC05BDA149}" type="pres">
      <dgm:prSet presAssocID="{AF865411-CED9-4BBA-B1A6-0403755A6A1B}" presName="horz1" presStyleCnt="0"/>
      <dgm:spPr/>
    </dgm:pt>
    <dgm:pt modelId="{C1597546-6922-4271-B93D-84B6C3A25606}" type="pres">
      <dgm:prSet presAssocID="{AF865411-CED9-4BBA-B1A6-0403755A6A1B}" presName="tx1" presStyleLbl="revTx" presStyleIdx="4" presStyleCnt="6"/>
      <dgm:spPr/>
    </dgm:pt>
    <dgm:pt modelId="{F40DD288-1666-43A6-9780-1EA785DBBFDD}" type="pres">
      <dgm:prSet presAssocID="{AF865411-CED9-4BBA-B1A6-0403755A6A1B}" presName="vert1" presStyleCnt="0"/>
      <dgm:spPr/>
    </dgm:pt>
    <dgm:pt modelId="{7E92C7C2-4D47-48AE-B317-A83216D6853C}" type="pres">
      <dgm:prSet presAssocID="{4D057FBF-0931-41E6-96DE-B17FACF2793F}" presName="vertSpace2a" presStyleCnt="0"/>
      <dgm:spPr/>
    </dgm:pt>
    <dgm:pt modelId="{DF350994-1957-4C29-B9AD-002BA93B92C0}" type="pres">
      <dgm:prSet presAssocID="{4D057FBF-0931-41E6-96DE-B17FACF2793F}" presName="horz2" presStyleCnt="0"/>
      <dgm:spPr/>
    </dgm:pt>
    <dgm:pt modelId="{C5B68DFA-8BC3-43C5-8154-5A6071513CC1}" type="pres">
      <dgm:prSet presAssocID="{4D057FBF-0931-41E6-96DE-B17FACF2793F}" presName="horzSpace2" presStyleCnt="0"/>
      <dgm:spPr/>
    </dgm:pt>
    <dgm:pt modelId="{873F68C6-F713-4907-8403-4C509F53D3CA}" type="pres">
      <dgm:prSet presAssocID="{4D057FBF-0931-41E6-96DE-B17FACF2793F}" presName="tx2" presStyleLbl="revTx" presStyleIdx="5" presStyleCnt="6"/>
      <dgm:spPr/>
    </dgm:pt>
    <dgm:pt modelId="{21380D26-FCFD-4E51-947C-241B54DF8712}" type="pres">
      <dgm:prSet presAssocID="{4D057FBF-0931-41E6-96DE-B17FACF2793F}" presName="vert2" presStyleCnt="0"/>
      <dgm:spPr/>
    </dgm:pt>
    <dgm:pt modelId="{0EA63EB7-AD60-4A6A-9837-201782A4F285}" type="pres">
      <dgm:prSet presAssocID="{4D057FBF-0931-41E6-96DE-B17FACF2793F}" presName="thinLine2b" presStyleLbl="callout" presStyleIdx="2" presStyleCnt="3"/>
      <dgm:spPr/>
    </dgm:pt>
    <dgm:pt modelId="{7B845E6B-5F82-4719-9EB9-3005AAC7E1E0}" type="pres">
      <dgm:prSet presAssocID="{4D057FBF-0931-41E6-96DE-B17FACF2793F}" presName="vertSpace2b" presStyleCnt="0"/>
      <dgm:spPr/>
    </dgm:pt>
  </dgm:ptLst>
  <dgm:cxnLst>
    <dgm:cxn modelId="{0E9E2B0D-F43A-4B62-B1B3-6B8999ED7F62}" type="presOf" srcId="{D1E3264C-6FD9-43E7-AF91-583FEBB0734E}" destId="{E5B04B09-FCB6-47BE-A3E5-08B7DEF8E5F2}" srcOrd="0" destOrd="0" presId="urn:microsoft.com/office/officeart/2008/layout/LinedList"/>
    <dgm:cxn modelId="{FEDB7C13-6ACE-42F1-9041-BDDF38D09BF7}" type="presOf" srcId="{013A216E-1F29-4E91-B13C-78E13EBC233E}" destId="{8E4B6ECA-8E8D-41AF-B814-AFD206A8AD4C}" srcOrd="0" destOrd="0" presId="urn:microsoft.com/office/officeart/2008/layout/LinedList"/>
    <dgm:cxn modelId="{BFE31325-D354-43D7-B984-2631D856FF62}" srcId="{AF865411-CED9-4BBA-B1A6-0403755A6A1B}" destId="{4D057FBF-0931-41E6-96DE-B17FACF2793F}" srcOrd="0" destOrd="0" parTransId="{83C06961-B4ED-48A7-BE90-66C417DEB222}" sibTransId="{A9BF51B2-860C-4F73-9CFD-72646EC088B9}"/>
    <dgm:cxn modelId="{533DF831-5088-4C4A-993F-CDAF0A825F8A}" srcId="{DCB96C9E-B71D-4EC2-9767-2FF9FE3AF218}" destId="{D1E3264C-6FD9-43E7-AF91-583FEBB0734E}" srcOrd="0" destOrd="0" parTransId="{3DF76D28-B65F-413C-AA77-610CBE75B03D}" sibTransId="{FA4CF708-D335-43AA-8054-5A4CF355CF24}"/>
    <dgm:cxn modelId="{7303525B-63ED-4EE3-93CB-87DEC4248677}" srcId="{DCB96C9E-B71D-4EC2-9767-2FF9FE3AF218}" destId="{AF865411-CED9-4BBA-B1A6-0403755A6A1B}" srcOrd="2" destOrd="0" parTransId="{3C9B26DD-C631-426A-B6AE-124E53CD0054}" sibTransId="{257B4CFB-9A47-4902-856B-BBD3768839B3}"/>
    <dgm:cxn modelId="{B1C83458-F20C-42E2-AFE2-2719C349D522}" type="presOf" srcId="{4D057FBF-0931-41E6-96DE-B17FACF2793F}" destId="{873F68C6-F713-4907-8403-4C509F53D3CA}" srcOrd="0" destOrd="0" presId="urn:microsoft.com/office/officeart/2008/layout/LinedList"/>
    <dgm:cxn modelId="{2710F682-7A0A-48FA-9998-9695619038D6}" type="presOf" srcId="{DCB96C9E-B71D-4EC2-9767-2FF9FE3AF218}" destId="{FA79F143-1D9C-4893-89E7-14B0340B5625}" srcOrd="0" destOrd="0" presId="urn:microsoft.com/office/officeart/2008/layout/LinedList"/>
    <dgm:cxn modelId="{5AF92688-309F-44D5-A3ED-52A99406CB7C}" type="presOf" srcId="{DFE82B33-9ABB-4938-8047-BB61DB52B763}" destId="{69E85429-F24D-4325-B96D-B2908C689B3C}" srcOrd="0" destOrd="0" presId="urn:microsoft.com/office/officeart/2008/layout/LinedList"/>
    <dgm:cxn modelId="{483C608F-69AE-44FE-9F47-1DB7E0102E05}" srcId="{D1E3264C-6FD9-43E7-AF91-583FEBB0734E}" destId="{013A216E-1F29-4E91-B13C-78E13EBC233E}" srcOrd="0" destOrd="0" parTransId="{2EFA9556-DFD1-4BFD-935F-B7C2D7BE75D0}" sibTransId="{162EDE65-F5AB-46B2-A24F-6BCE7F2778A0}"/>
    <dgm:cxn modelId="{1005A199-370A-4991-8A41-D56FA5A4851F}" type="presOf" srcId="{AF865411-CED9-4BBA-B1A6-0403755A6A1B}" destId="{C1597546-6922-4271-B93D-84B6C3A25606}" srcOrd="0" destOrd="0" presId="urn:microsoft.com/office/officeart/2008/layout/LinedList"/>
    <dgm:cxn modelId="{591A09A2-3A0E-495C-9DEF-2DCA8D172642}" srcId="{7F3AB0C8-1905-4CA3-9E7A-12ABBA184D30}" destId="{DFE82B33-9ABB-4938-8047-BB61DB52B763}" srcOrd="0" destOrd="0" parTransId="{32E20E78-5FFB-4017-AD10-4136E941A61B}" sibTransId="{E268DCEB-1B4E-4FF7-A5B4-11FC1EBA0187}"/>
    <dgm:cxn modelId="{17408CBA-588B-4206-90AB-ABB2F1C024A7}" type="presOf" srcId="{7F3AB0C8-1905-4CA3-9E7A-12ABBA184D30}" destId="{AF3B0D0C-9C1B-4118-9CBF-B5E990D83CFE}" srcOrd="0" destOrd="0" presId="urn:microsoft.com/office/officeart/2008/layout/LinedList"/>
    <dgm:cxn modelId="{1D8165EE-DF95-4AE8-A363-38C0EB87127F}" srcId="{DCB96C9E-B71D-4EC2-9767-2FF9FE3AF218}" destId="{7F3AB0C8-1905-4CA3-9E7A-12ABBA184D30}" srcOrd="1" destOrd="0" parTransId="{74BE0FDF-28A1-4A7A-9A66-F0B5F953779C}" sibTransId="{11107E9C-2F7A-4B89-8E88-596CE66866C7}"/>
    <dgm:cxn modelId="{15C7C1D5-0F2E-4719-B0AD-4FC1B9B8409A}" type="presParOf" srcId="{FA79F143-1D9C-4893-89E7-14B0340B5625}" destId="{910DB509-CC33-426B-AC57-A5E0A8886CAA}" srcOrd="0" destOrd="0" presId="urn:microsoft.com/office/officeart/2008/layout/LinedList"/>
    <dgm:cxn modelId="{A3A321C4-2DE1-463B-B21A-1676678DE418}" type="presParOf" srcId="{FA79F143-1D9C-4893-89E7-14B0340B5625}" destId="{CB05D4F0-CACE-4773-A17E-2671869FA972}" srcOrd="1" destOrd="0" presId="urn:microsoft.com/office/officeart/2008/layout/LinedList"/>
    <dgm:cxn modelId="{13DF3C7D-4514-45D9-BA1D-1A61E8D23EEB}" type="presParOf" srcId="{CB05D4F0-CACE-4773-A17E-2671869FA972}" destId="{E5B04B09-FCB6-47BE-A3E5-08B7DEF8E5F2}" srcOrd="0" destOrd="0" presId="urn:microsoft.com/office/officeart/2008/layout/LinedList"/>
    <dgm:cxn modelId="{2D748C05-FC94-44A0-B60C-E8644931BC01}" type="presParOf" srcId="{CB05D4F0-CACE-4773-A17E-2671869FA972}" destId="{3FB4C64E-70FA-4853-BE9D-8987518F7D1F}" srcOrd="1" destOrd="0" presId="urn:microsoft.com/office/officeart/2008/layout/LinedList"/>
    <dgm:cxn modelId="{21FE3D85-0713-4400-8F98-36D08C2D420D}" type="presParOf" srcId="{3FB4C64E-70FA-4853-BE9D-8987518F7D1F}" destId="{BDCF3083-01B9-4C9C-B814-87303C548867}" srcOrd="0" destOrd="0" presId="urn:microsoft.com/office/officeart/2008/layout/LinedList"/>
    <dgm:cxn modelId="{80A68803-A27F-47E8-BB6B-53FF3E432368}" type="presParOf" srcId="{3FB4C64E-70FA-4853-BE9D-8987518F7D1F}" destId="{A869027E-97E9-4859-A489-06B0BF86BFEC}" srcOrd="1" destOrd="0" presId="urn:microsoft.com/office/officeart/2008/layout/LinedList"/>
    <dgm:cxn modelId="{AF606688-5212-4B4E-9838-315A6348BBDB}" type="presParOf" srcId="{A869027E-97E9-4859-A489-06B0BF86BFEC}" destId="{0BC8B5D6-726E-402B-BF8F-02AE7E5B8832}" srcOrd="0" destOrd="0" presId="urn:microsoft.com/office/officeart/2008/layout/LinedList"/>
    <dgm:cxn modelId="{5258C77B-E236-4455-9691-F7ADB43E63B3}" type="presParOf" srcId="{A869027E-97E9-4859-A489-06B0BF86BFEC}" destId="{8E4B6ECA-8E8D-41AF-B814-AFD206A8AD4C}" srcOrd="1" destOrd="0" presId="urn:microsoft.com/office/officeart/2008/layout/LinedList"/>
    <dgm:cxn modelId="{70E34158-4015-479C-9A2D-52D417579060}" type="presParOf" srcId="{A869027E-97E9-4859-A489-06B0BF86BFEC}" destId="{8514C2E0-031D-4181-85CD-B4AD9C91C7CA}" srcOrd="2" destOrd="0" presId="urn:microsoft.com/office/officeart/2008/layout/LinedList"/>
    <dgm:cxn modelId="{8BF853E4-6343-48C1-97ED-7016692EAB0B}" type="presParOf" srcId="{3FB4C64E-70FA-4853-BE9D-8987518F7D1F}" destId="{E214820B-ED0D-48F1-8FE4-C6A108EF59A7}" srcOrd="2" destOrd="0" presId="urn:microsoft.com/office/officeart/2008/layout/LinedList"/>
    <dgm:cxn modelId="{57E05249-8349-41F4-A0E6-D8A490F8B979}" type="presParOf" srcId="{3FB4C64E-70FA-4853-BE9D-8987518F7D1F}" destId="{5D0334A0-1BD0-4776-A006-248C0A546A9D}" srcOrd="3" destOrd="0" presId="urn:microsoft.com/office/officeart/2008/layout/LinedList"/>
    <dgm:cxn modelId="{B35BC69A-4B60-45D0-A900-65ED1D6DC44E}" type="presParOf" srcId="{FA79F143-1D9C-4893-89E7-14B0340B5625}" destId="{1B621AE1-60EA-492E-85C8-46974FAFD36F}" srcOrd="2" destOrd="0" presId="urn:microsoft.com/office/officeart/2008/layout/LinedList"/>
    <dgm:cxn modelId="{91F1F11D-F602-479B-BD20-D78C9B907A12}" type="presParOf" srcId="{FA79F143-1D9C-4893-89E7-14B0340B5625}" destId="{9E488D13-3A15-4331-B7A0-F7399578FD86}" srcOrd="3" destOrd="0" presId="urn:microsoft.com/office/officeart/2008/layout/LinedList"/>
    <dgm:cxn modelId="{F8272B02-B0C8-4391-A0E6-9CE6DA38C466}" type="presParOf" srcId="{9E488D13-3A15-4331-B7A0-F7399578FD86}" destId="{AF3B0D0C-9C1B-4118-9CBF-B5E990D83CFE}" srcOrd="0" destOrd="0" presId="urn:microsoft.com/office/officeart/2008/layout/LinedList"/>
    <dgm:cxn modelId="{2430D2FD-1A93-40A2-94F2-F963A5AD9A99}" type="presParOf" srcId="{9E488D13-3A15-4331-B7A0-F7399578FD86}" destId="{AE52B445-6969-4F54-8AE3-2F926CD5C132}" srcOrd="1" destOrd="0" presId="urn:microsoft.com/office/officeart/2008/layout/LinedList"/>
    <dgm:cxn modelId="{2B1FE974-74F5-44B5-B2F4-F1B66A00F8FE}" type="presParOf" srcId="{AE52B445-6969-4F54-8AE3-2F926CD5C132}" destId="{2240A558-11E5-47F8-8612-6F33C748F055}" srcOrd="0" destOrd="0" presId="urn:microsoft.com/office/officeart/2008/layout/LinedList"/>
    <dgm:cxn modelId="{2522DF03-ECEB-41D2-940E-E0B4B3069898}" type="presParOf" srcId="{AE52B445-6969-4F54-8AE3-2F926CD5C132}" destId="{A61E53D0-8759-41A4-B23E-4D244205A785}" srcOrd="1" destOrd="0" presId="urn:microsoft.com/office/officeart/2008/layout/LinedList"/>
    <dgm:cxn modelId="{ED808F5A-6E6D-4383-9D8D-D722BAFAC1A3}" type="presParOf" srcId="{A61E53D0-8759-41A4-B23E-4D244205A785}" destId="{4B1241D0-BAC9-4DB9-879F-D7B7B426AD2E}" srcOrd="0" destOrd="0" presId="urn:microsoft.com/office/officeart/2008/layout/LinedList"/>
    <dgm:cxn modelId="{B00C0311-D557-4E6A-BD2F-1EDFFC7BA2AC}" type="presParOf" srcId="{A61E53D0-8759-41A4-B23E-4D244205A785}" destId="{69E85429-F24D-4325-B96D-B2908C689B3C}" srcOrd="1" destOrd="0" presId="urn:microsoft.com/office/officeart/2008/layout/LinedList"/>
    <dgm:cxn modelId="{01EEFE7B-276C-4551-AAE0-0EF389256E4B}" type="presParOf" srcId="{A61E53D0-8759-41A4-B23E-4D244205A785}" destId="{43F34ED0-F4D0-442B-83D8-D8668B98D7F9}" srcOrd="2" destOrd="0" presId="urn:microsoft.com/office/officeart/2008/layout/LinedList"/>
    <dgm:cxn modelId="{3CA216B5-6C6A-499F-8E64-36BB5BCBB08B}" type="presParOf" srcId="{AE52B445-6969-4F54-8AE3-2F926CD5C132}" destId="{06568893-46B0-4183-BC63-EA1A73E9B977}" srcOrd="2" destOrd="0" presId="urn:microsoft.com/office/officeart/2008/layout/LinedList"/>
    <dgm:cxn modelId="{E98B7364-9FDB-41AA-9718-73AB49A5B00E}" type="presParOf" srcId="{AE52B445-6969-4F54-8AE3-2F926CD5C132}" destId="{A4D0AF47-B279-4CCA-8F23-43B0B3CAF936}" srcOrd="3" destOrd="0" presId="urn:microsoft.com/office/officeart/2008/layout/LinedList"/>
    <dgm:cxn modelId="{08431A06-E5C7-4AE1-8DCD-B035F1C2F4D3}" type="presParOf" srcId="{FA79F143-1D9C-4893-89E7-14B0340B5625}" destId="{5AF13CBE-8DA2-4DE1-9693-536754512FEF}" srcOrd="4" destOrd="0" presId="urn:microsoft.com/office/officeart/2008/layout/LinedList"/>
    <dgm:cxn modelId="{6F62FDB4-C794-4DAF-99A9-942FAE8E3A33}" type="presParOf" srcId="{FA79F143-1D9C-4893-89E7-14B0340B5625}" destId="{537645FD-C209-4705-AA0F-66BC05BDA149}" srcOrd="5" destOrd="0" presId="urn:microsoft.com/office/officeart/2008/layout/LinedList"/>
    <dgm:cxn modelId="{59206836-095C-4D3F-8D07-9E6BED8B42EA}" type="presParOf" srcId="{537645FD-C209-4705-AA0F-66BC05BDA149}" destId="{C1597546-6922-4271-B93D-84B6C3A25606}" srcOrd="0" destOrd="0" presId="urn:microsoft.com/office/officeart/2008/layout/LinedList"/>
    <dgm:cxn modelId="{199BCBA1-522C-42C7-AAB2-FA96BE7F65CA}" type="presParOf" srcId="{537645FD-C209-4705-AA0F-66BC05BDA149}" destId="{F40DD288-1666-43A6-9780-1EA785DBBFDD}" srcOrd="1" destOrd="0" presId="urn:microsoft.com/office/officeart/2008/layout/LinedList"/>
    <dgm:cxn modelId="{9A6CEF42-4F44-4422-9FC8-8965FB11E2F5}" type="presParOf" srcId="{F40DD288-1666-43A6-9780-1EA785DBBFDD}" destId="{7E92C7C2-4D47-48AE-B317-A83216D6853C}" srcOrd="0" destOrd="0" presId="urn:microsoft.com/office/officeart/2008/layout/LinedList"/>
    <dgm:cxn modelId="{7CE22964-56CF-4171-896C-4FE5D89C6018}" type="presParOf" srcId="{F40DD288-1666-43A6-9780-1EA785DBBFDD}" destId="{DF350994-1957-4C29-B9AD-002BA93B92C0}" srcOrd="1" destOrd="0" presId="urn:microsoft.com/office/officeart/2008/layout/LinedList"/>
    <dgm:cxn modelId="{7E0250E4-1872-4084-BA0E-1CF49F7856A3}" type="presParOf" srcId="{DF350994-1957-4C29-B9AD-002BA93B92C0}" destId="{C5B68DFA-8BC3-43C5-8154-5A6071513CC1}" srcOrd="0" destOrd="0" presId="urn:microsoft.com/office/officeart/2008/layout/LinedList"/>
    <dgm:cxn modelId="{BE3B29CE-5614-4AF3-8B83-6F3515DB96FF}" type="presParOf" srcId="{DF350994-1957-4C29-B9AD-002BA93B92C0}" destId="{873F68C6-F713-4907-8403-4C509F53D3CA}" srcOrd="1" destOrd="0" presId="urn:microsoft.com/office/officeart/2008/layout/LinedList"/>
    <dgm:cxn modelId="{3803FA91-A932-4B49-9C35-298DA1E8C34B}" type="presParOf" srcId="{DF350994-1957-4C29-B9AD-002BA93B92C0}" destId="{21380D26-FCFD-4E51-947C-241B54DF8712}" srcOrd="2" destOrd="0" presId="urn:microsoft.com/office/officeart/2008/layout/LinedList"/>
    <dgm:cxn modelId="{41C1D35A-6A5A-4CC1-8697-1A5D3489945E}" type="presParOf" srcId="{F40DD288-1666-43A6-9780-1EA785DBBFDD}" destId="{0EA63EB7-AD60-4A6A-9837-201782A4F285}" srcOrd="2" destOrd="0" presId="urn:microsoft.com/office/officeart/2008/layout/LinedList"/>
    <dgm:cxn modelId="{6D770063-0661-4288-A577-BF48B0EBE103}" type="presParOf" srcId="{F40DD288-1666-43A6-9780-1EA785DBBFDD}" destId="{7B845E6B-5F82-4719-9EB9-3005AAC7E1E0}"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A422B-3BB8-479A-B2BB-44099335E7B6}"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pt-BR"/>
        </a:p>
      </dgm:t>
    </dgm:pt>
    <dgm:pt modelId="{FAD9C3A1-3FBA-4408-BFB2-135DB4047030}">
      <dgm:prSet custT="1"/>
      <dgm:spPr/>
      <dgm:t>
        <a:bodyPr/>
        <a:lstStyle/>
        <a:p>
          <a:r>
            <a:rPr lang="pt-BR" sz="1800" b="1" u="sng" dirty="0"/>
            <a:t>Autenticação</a:t>
          </a:r>
          <a:r>
            <a:rPr lang="pt-BR" sz="1400" b="1" dirty="0"/>
            <a:t>: </a:t>
          </a:r>
          <a:r>
            <a:rPr lang="pt-BR" sz="1400" dirty="0"/>
            <a:t>garantir que um usuário é de fato quem alega ser. </a:t>
          </a:r>
        </a:p>
      </dgm:t>
    </dgm:pt>
    <dgm:pt modelId="{C4629EE4-5A78-48E4-AECD-AAD8A588CBE8}" type="parTrans" cxnId="{5B82731C-793B-4CCF-ACEC-C5A1D037158F}">
      <dgm:prSet/>
      <dgm:spPr/>
      <dgm:t>
        <a:bodyPr/>
        <a:lstStyle/>
        <a:p>
          <a:endParaRPr lang="pt-BR"/>
        </a:p>
      </dgm:t>
    </dgm:pt>
    <dgm:pt modelId="{A264D486-D248-4055-A6E0-89EDC62A808B}" type="sibTrans" cxnId="{5B82731C-793B-4CCF-ACEC-C5A1D037158F}">
      <dgm:prSet/>
      <dgm:spPr/>
      <dgm:t>
        <a:bodyPr/>
        <a:lstStyle/>
        <a:p>
          <a:endParaRPr lang="pt-BR"/>
        </a:p>
      </dgm:t>
    </dgm:pt>
    <dgm:pt modelId="{70847D14-A6E6-4CFF-8EAC-E84DF9AA1490}">
      <dgm:prSet custT="1"/>
      <dgm:spPr/>
      <dgm:t>
        <a:bodyPr/>
        <a:lstStyle/>
        <a:p>
          <a:r>
            <a:rPr lang="pt-BR" sz="1800" b="1" u="sng" dirty="0"/>
            <a:t>Não-repúdio</a:t>
          </a:r>
          <a:r>
            <a:rPr lang="pt-BR" sz="1800" b="1" dirty="0"/>
            <a:t>: </a:t>
          </a:r>
          <a:r>
            <a:rPr lang="pt-BR" sz="1400" dirty="0"/>
            <a:t>capacidade do sistema de provar que um usuário executou uma determinada ação. </a:t>
          </a:r>
        </a:p>
      </dgm:t>
    </dgm:pt>
    <dgm:pt modelId="{713177C5-C0F8-46C2-830A-2ACAC34319D0}" type="parTrans" cxnId="{254709EF-74E5-4739-9756-7EABE6821B76}">
      <dgm:prSet/>
      <dgm:spPr/>
      <dgm:t>
        <a:bodyPr/>
        <a:lstStyle/>
        <a:p>
          <a:endParaRPr lang="pt-BR"/>
        </a:p>
      </dgm:t>
    </dgm:pt>
    <dgm:pt modelId="{51B8D38E-6BA3-481F-8139-ED74AF559B56}" type="sibTrans" cxnId="{254709EF-74E5-4739-9756-7EABE6821B76}">
      <dgm:prSet/>
      <dgm:spPr/>
      <dgm:t>
        <a:bodyPr/>
        <a:lstStyle/>
        <a:p>
          <a:endParaRPr lang="pt-BR"/>
        </a:p>
      </dgm:t>
    </dgm:pt>
    <dgm:pt modelId="{B7D2B6D4-3A0B-4DBB-9062-2C0ED5238FBB}">
      <dgm:prSet custT="1"/>
      <dgm:spPr/>
      <dgm:t>
        <a:bodyPr/>
        <a:lstStyle/>
        <a:p>
          <a:r>
            <a:rPr lang="pt-BR" sz="1800" b="1" u="sng" dirty="0"/>
            <a:t>Legalidade</a:t>
          </a:r>
          <a:r>
            <a:rPr lang="pt-BR" sz="1400" b="1" dirty="0"/>
            <a:t>:</a:t>
          </a:r>
          <a:r>
            <a:rPr lang="pt-BR" sz="1400" dirty="0"/>
            <a:t> garantir que o sistema esteja aderente à legislação pertinente. </a:t>
          </a:r>
        </a:p>
      </dgm:t>
    </dgm:pt>
    <dgm:pt modelId="{66FE21AA-7275-4BBF-87A4-2B5904364890}" type="parTrans" cxnId="{0E685C61-A8D6-4BB0-B4E5-C6316C89FA11}">
      <dgm:prSet/>
      <dgm:spPr/>
      <dgm:t>
        <a:bodyPr/>
        <a:lstStyle/>
        <a:p>
          <a:endParaRPr lang="pt-BR"/>
        </a:p>
      </dgm:t>
    </dgm:pt>
    <dgm:pt modelId="{A55F7583-784B-4368-B7B9-C3EFE75CD696}" type="sibTrans" cxnId="{0E685C61-A8D6-4BB0-B4E5-C6316C89FA11}">
      <dgm:prSet/>
      <dgm:spPr/>
      <dgm:t>
        <a:bodyPr/>
        <a:lstStyle/>
        <a:p>
          <a:endParaRPr lang="pt-BR"/>
        </a:p>
      </dgm:t>
    </dgm:pt>
    <dgm:pt modelId="{A84A1AD2-4A4A-4C12-A769-0C1621D61210}">
      <dgm:prSet custT="1"/>
      <dgm:spPr/>
      <dgm:t>
        <a:bodyPr/>
        <a:lstStyle/>
        <a:p>
          <a:r>
            <a:rPr lang="pt-BR" sz="1800" b="1" u="sng" dirty="0"/>
            <a:t>Privacidade</a:t>
          </a:r>
          <a:r>
            <a:rPr lang="pt-BR" sz="1400" b="1" dirty="0"/>
            <a:t>:</a:t>
          </a:r>
          <a:r>
            <a:rPr lang="pt-BR" sz="1400" dirty="0"/>
            <a:t> capacidade de um sistema de manter anônimo um usuário, impossibilitando o relacionamento entre o usuário e suas ações.</a:t>
          </a:r>
        </a:p>
      </dgm:t>
    </dgm:pt>
    <dgm:pt modelId="{899525E2-0110-4577-A0FC-E774318B851C}" type="parTrans" cxnId="{120962EB-6C48-453E-86E9-3C4F0CE68E8E}">
      <dgm:prSet/>
      <dgm:spPr/>
      <dgm:t>
        <a:bodyPr/>
        <a:lstStyle/>
        <a:p>
          <a:endParaRPr lang="pt-BR"/>
        </a:p>
      </dgm:t>
    </dgm:pt>
    <dgm:pt modelId="{BAE25AAC-D121-418B-BC27-2F727DD8D85E}" type="sibTrans" cxnId="{120962EB-6C48-453E-86E9-3C4F0CE68E8E}">
      <dgm:prSet/>
      <dgm:spPr/>
      <dgm:t>
        <a:bodyPr/>
        <a:lstStyle/>
        <a:p>
          <a:endParaRPr lang="pt-BR"/>
        </a:p>
      </dgm:t>
    </dgm:pt>
    <dgm:pt modelId="{B7C70EA9-D0BE-4BFA-8CBA-FE98643C5437}">
      <dgm:prSet custT="1"/>
      <dgm:spPr/>
      <dgm:t>
        <a:bodyPr/>
        <a:lstStyle/>
        <a:p>
          <a:r>
            <a:rPr lang="pt-BR" sz="1800" b="1" u="sng" dirty="0"/>
            <a:t>Auditoria</a:t>
          </a:r>
          <a:r>
            <a:rPr lang="pt-BR" sz="1400" b="1" dirty="0"/>
            <a:t>:</a:t>
          </a:r>
          <a:r>
            <a:rPr lang="pt-BR" sz="1400" dirty="0"/>
            <a:t> capacidade do sistema de auditar tudo o que foi realizado pelos usuários, detectando fraudes ou tentativas de ataques.</a:t>
          </a:r>
        </a:p>
      </dgm:t>
    </dgm:pt>
    <dgm:pt modelId="{F93CD746-5727-466E-808B-5B59B3AFC0C6}" type="parTrans" cxnId="{FA83B446-DB46-4B02-8D96-DBBE21F21B77}">
      <dgm:prSet/>
      <dgm:spPr/>
      <dgm:t>
        <a:bodyPr/>
        <a:lstStyle/>
        <a:p>
          <a:endParaRPr lang="pt-BR"/>
        </a:p>
      </dgm:t>
    </dgm:pt>
    <dgm:pt modelId="{71157F21-876F-43DB-BA3F-60D15C15FC60}" type="sibTrans" cxnId="{FA83B446-DB46-4B02-8D96-DBBE21F21B77}">
      <dgm:prSet/>
      <dgm:spPr/>
      <dgm:t>
        <a:bodyPr/>
        <a:lstStyle/>
        <a:p>
          <a:endParaRPr lang="pt-BR"/>
        </a:p>
      </dgm:t>
    </dgm:pt>
    <dgm:pt modelId="{09B2DA5E-E36E-4AEE-998D-A656F7C7884B}" type="pres">
      <dgm:prSet presAssocID="{B5CA422B-3BB8-479A-B2BB-44099335E7B6}" presName="Name0" presStyleCnt="0">
        <dgm:presLayoutVars>
          <dgm:dir/>
          <dgm:resizeHandles val="exact"/>
        </dgm:presLayoutVars>
      </dgm:prSet>
      <dgm:spPr/>
    </dgm:pt>
    <dgm:pt modelId="{E77F9B14-8994-4146-86A7-771401E70C55}" type="pres">
      <dgm:prSet presAssocID="{B5CA422B-3BB8-479A-B2BB-44099335E7B6}" presName="fgShape" presStyleLbl="fgShp" presStyleIdx="0" presStyleCnt="1" custFlipVert="1" custScaleX="2583" custScaleY="31613" custLinFactY="-200000" custLinFactNeighborX="-46084" custLinFactNeighborY="-225420"/>
      <dgm:spPr/>
    </dgm:pt>
    <dgm:pt modelId="{52B315E3-E5BB-4B86-917E-E0796C3A4202}" type="pres">
      <dgm:prSet presAssocID="{B5CA422B-3BB8-479A-B2BB-44099335E7B6}" presName="linComp" presStyleCnt="0"/>
      <dgm:spPr/>
    </dgm:pt>
    <dgm:pt modelId="{01657DF3-F6E3-4911-90A9-85E79E7BFBAC}" type="pres">
      <dgm:prSet presAssocID="{FAD9C3A1-3FBA-4408-BFB2-135DB4047030}" presName="compNode" presStyleCnt="0"/>
      <dgm:spPr/>
    </dgm:pt>
    <dgm:pt modelId="{9C6456D1-5CE4-4CDF-B612-AB034FD9F494}" type="pres">
      <dgm:prSet presAssocID="{FAD9C3A1-3FBA-4408-BFB2-135DB4047030}" presName="bkgdShape" presStyleLbl="node1" presStyleIdx="0" presStyleCnt="5"/>
      <dgm:spPr/>
    </dgm:pt>
    <dgm:pt modelId="{43EB07FF-0F57-4348-8807-52E3FBDE974B}" type="pres">
      <dgm:prSet presAssocID="{FAD9C3A1-3FBA-4408-BFB2-135DB4047030}" presName="nodeTx" presStyleLbl="node1" presStyleIdx="0" presStyleCnt="5">
        <dgm:presLayoutVars>
          <dgm:bulletEnabled val="1"/>
        </dgm:presLayoutVars>
      </dgm:prSet>
      <dgm:spPr/>
    </dgm:pt>
    <dgm:pt modelId="{9D664FB1-5E46-4B94-8BE2-98054B407046}" type="pres">
      <dgm:prSet presAssocID="{FAD9C3A1-3FBA-4408-BFB2-135DB4047030}" presName="invisiNode" presStyleLbl="node1" presStyleIdx="0" presStyleCnt="5"/>
      <dgm:spPr/>
    </dgm:pt>
    <dgm:pt modelId="{2E9C131B-B8A4-43DA-A6AD-FFC33E8B5056}" type="pres">
      <dgm:prSet presAssocID="{FAD9C3A1-3FBA-4408-BFB2-135DB4047030}" presName="imagNode" presStyleLbl="fgImgPlace1" presStyleIdx="0" presStyleCnt="5"/>
      <dgm:spPr/>
    </dgm:pt>
    <dgm:pt modelId="{1527162C-FA55-498A-B2E4-A64C9BF0DED9}" type="pres">
      <dgm:prSet presAssocID="{A264D486-D248-4055-A6E0-89EDC62A808B}" presName="sibTrans" presStyleLbl="sibTrans2D1" presStyleIdx="0" presStyleCnt="0"/>
      <dgm:spPr/>
    </dgm:pt>
    <dgm:pt modelId="{42B50621-8501-44FA-9A7C-9353CBC23413}" type="pres">
      <dgm:prSet presAssocID="{70847D14-A6E6-4CFF-8EAC-E84DF9AA1490}" presName="compNode" presStyleCnt="0"/>
      <dgm:spPr/>
    </dgm:pt>
    <dgm:pt modelId="{461A80B0-8C59-46F0-8969-B22B40257E76}" type="pres">
      <dgm:prSet presAssocID="{70847D14-A6E6-4CFF-8EAC-E84DF9AA1490}" presName="bkgdShape" presStyleLbl="node1" presStyleIdx="1" presStyleCnt="5"/>
      <dgm:spPr/>
    </dgm:pt>
    <dgm:pt modelId="{1492E8CD-12C2-4D3A-A0B5-180E9360CA09}" type="pres">
      <dgm:prSet presAssocID="{70847D14-A6E6-4CFF-8EAC-E84DF9AA1490}" presName="nodeTx" presStyleLbl="node1" presStyleIdx="1" presStyleCnt="5">
        <dgm:presLayoutVars>
          <dgm:bulletEnabled val="1"/>
        </dgm:presLayoutVars>
      </dgm:prSet>
      <dgm:spPr/>
    </dgm:pt>
    <dgm:pt modelId="{D5BBD662-55D1-43AD-85F0-AC14EA0FF3B9}" type="pres">
      <dgm:prSet presAssocID="{70847D14-A6E6-4CFF-8EAC-E84DF9AA1490}" presName="invisiNode" presStyleLbl="node1" presStyleIdx="1" presStyleCnt="5"/>
      <dgm:spPr/>
    </dgm:pt>
    <dgm:pt modelId="{42E9A3C1-027B-4AFC-ABB1-D80DC62E6EF0}" type="pres">
      <dgm:prSet presAssocID="{70847D14-A6E6-4CFF-8EAC-E84DF9AA1490}" presName="imagNode" presStyleLbl="fgImgPlace1" presStyleIdx="1" presStyleCnt="5"/>
      <dgm:spPr/>
    </dgm:pt>
    <dgm:pt modelId="{38D065CD-A09F-448E-B350-08D0DA4662DD}" type="pres">
      <dgm:prSet presAssocID="{51B8D38E-6BA3-481F-8139-ED74AF559B56}" presName="sibTrans" presStyleLbl="sibTrans2D1" presStyleIdx="0" presStyleCnt="0"/>
      <dgm:spPr/>
    </dgm:pt>
    <dgm:pt modelId="{C3A350EB-9BA7-4B2F-9068-9BCE5F4A2252}" type="pres">
      <dgm:prSet presAssocID="{B7D2B6D4-3A0B-4DBB-9062-2C0ED5238FBB}" presName="compNode" presStyleCnt="0"/>
      <dgm:spPr/>
    </dgm:pt>
    <dgm:pt modelId="{408A3AC1-1339-47FC-9AB1-DF813FF033EA}" type="pres">
      <dgm:prSet presAssocID="{B7D2B6D4-3A0B-4DBB-9062-2C0ED5238FBB}" presName="bkgdShape" presStyleLbl="node1" presStyleIdx="2" presStyleCnt="5"/>
      <dgm:spPr/>
    </dgm:pt>
    <dgm:pt modelId="{553630A4-9F8D-4283-B6B0-23577CBAF207}" type="pres">
      <dgm:prSet presAssocID="{B7D2B6D4-3A0B-4DBB-9062-2C0ED5238FBB}" presName="nodeTx" presStyleLbl="node1" presStyleIdx="2" presStyleCnt="5">
        <dgm:presLayoutVars>
          <dgm:bulletEnabled val="1"/>
        </dgm:presLayoutVars>
      </dgm:prSet>
      <dgm:spPr/>
    </dgm:pt>
    <dgm:pt modelId="{C0DD80EC-0D5E-43D3-9BDA-9B5944FC7CFA}" type="pres">
      <dgm:prSet presAssocID="{B7D2B6D4-3A0B-4DBB-9062-2C0ED5238FBB}" presName="invisiNode" presStyleLbl="node1" presStyleIdx="2" presStyleCnt="5"/>
      <dgm:spPr/>
    </dgm:pt>
    <dgm:pt modelId="{D9096AED-5000-46D0-8799-D76FB6A4D7EA}" type="pres">
      <dgm:prSet presAssocID="{B7D2B6D4-3A0B-4DBB-9062-2C0ED5238FBB}" presName="imagNode" presStyleLbl="fgImgPlace1" presStyleIdx="2" presStyleCnt="5"/>
      <dgm:spPr/>
    </dgm:pt>
    <dgm:pt modelId="{20FFE0FF-8939-4D15-A7E9-090BD7AB3101}" type="pres">
      <dgm:prSet presAssocID="{A55F7583-784B-4368-B7B9-C3EFE75CD696}" presName="sibTrans" presStyleLbl="sibTrans2D1" presStyleIdx="0" presStyleCnt="0"/>
      <dgm:spPr/>
    </dgm:pt>
    <dgm:pt modelId="{50D711F9-94C4-4288-B5CE-34853A46D6EE}" type="pres">
      <dgm:prSet presAssocID="{A84A1AD2-4A4A-4C12-A769-0C1621D61210}" presName="compNode" presStyleCnt="0"/>
      <dgm:spPr/>
    </dgm:pt>
    <dgm:pt modelId="{5344858C-7A92-4D8A-AD57-9CDF14C29024}" type="pres">
      <dgm:prSet presAssocID="{A84A1AD2-4A4A-4C12-A769-0C1621D61210}" presName="bkgdShape" presStyleLbl="node1" presStyleIdx="3" presStyleCnt="5"/>
      <dgm:spPr/>
    </dgm:pt>
    <dgm:pt modelId="{4B753659-1AF0-4EDF-8765-D7472E682C4A}" type="pres">
      <dgm:prSet presAssocID="{A84A1AD2-4A4A-4C12-A769-0C1621D61210}" presName="nodeTx" presStyleLbl="node1" presStyleIdx="3" presStyleCnt="5">
        <dgm:presLayoutVars>
          <dgm:bulletEnabled val="1"/>
        </dgm:presLayoutVars>
      </dgm:prSet>
      <dgm:spPr/>
    </dgm:pt>
    <dgm:pt modelId="{D8F3A337-E963-41A3-BDE0-4BCA2FAD2BD8}" type="pres">
      <dgm:prSet presAssocID="{A84A1AD2-4A4A-4C12-A769-0C1621D61210}" presName="invisiNode" presStyleLbl="node1" presStyleIdx="3" presStyleCnt="5"/>
      <dgm:spPr/>
    </dgm:pt>
    <dgm:pt modelId="{3F52545A-D166-4C11-AE4C-08A68B2A40DA}" type="pres">
      <dgm:prSet presAssocID="{A84A1AD2-4A4A-4C12-A769-0C1621D61210}" presName="imagNode" presStyleLbl="fgImgPlace1" presStyleIdx="3" presStyleCnt="5"/>
      <dgm:spPr/>
    </dgm:pt>
    <dgm:pt modelId="{3B0EAC38-3E63-4D63-B5B9-87F61976FE08}" type="pres">
      <dgm:prSet presAssocID="{BAE25AAC-D121-418B-BC27-2F727DD8D85E}" presName="sibTrans" presStyleLbl="sibTrans2D1" presStyleIdx="0" presStyleCnt="0"/>
      <dgm:spPr/>
    </dgm:pt>
    <dgm:pt modelId="{9A81D955-169A-4E5A-A413-8B5AC4E04F08}" type="pres">
      <dgm:prSet presAssocID="{B7C70EA9-D0BE-4BFA-8CBA-FE98643C5437}" presName="compNode" presStyleCnt="0"/>
      <dgm:spPr/>
    </dgm:pt>
    <dgm:pt modelId="{94B27A62-BDE3-40A6-B238-7A3EEE7B2904}" type="pres">
      <dgm:prSet presAssocID="{B7C70EA9-D0BE-4BFA-8CBA-FE98643C5437}" presName="bkgdShape" presStyleLbl="node1" presStyleIdx="4" presStyleCnt="5"/>
      <dgm:spPr/>
    </dgm:pt>
    <dgm:pt modelId="{745E2233-2C01-4B90-A256-99AFE7EAFAA1}" type="pres">
      <dgm:prSet presAssocID="{B7C70EA9-D0BE-4BFA-8CBA-FE98643C5437}" presName="nodeTx" presStyleLbl="node1" presStyleIdx="4" presStyleCnt="5">
        <dgm:presLayoutVars>
          <dgm:bulletEnabled val="1"/>
        </dgm:presLayoutVars>
      </dgm:prSet>
      <dgm:spPr/>
    </dgm:pt>
    <dgm:pt modelId="{0EC9B962-F433-4905-A500-1E3E458E5423}" type="pres">
      <dgm:prSet presAssocID="{B7C70EA9-D0BE-4BFA-8CBA-FE98643C5437}" presName="invisiNode" presStyleLbl="node1" presStyleIdx="4" presStyleCnt="5"/>
      <dgm:spPr/>
    </dgm:pt>
    <dgm:pt modelId="{7F34CDBF-B3CB-48FC-946A-205996A09D07}" type="pres">
      <dgm:prSet presAssocID="{B7C70EA9-D0BE-4BFA-8CBA-FE98643C5437}" presName="imagNode" presStyleLbl="fgImgPlace1" presStyleIdx="4" presStyleCnt="5"/>
      <dgm:spPr/>
    </dgm:pt>
  </dgm:ptLst>
  <dgm:cxnLst>
    <dgm:cxn modelId="{F9E98016-58FF-4BBE-8CC8-2E81A9FE47CA}" type="presOf" srcId="{70847D14-A6E6-4CFF-8EAC-E84DF9AA1490}" destId="{1492E8CD-12C2-4D3A-A0B5-180E9360CA09}" srcOrd="1" destOrd="0" presId="urn:microsoft.com/office/officeart/2005/8/layout/hList7"/>
    <dgm:cxn modelId="{5B82731C-793B-4CCF-ACEC-C5A1D037158F}" srcId="{B5CA422B-3BB8-479A-B2BB-44099335E7B6}" destId="{FAD9C3A1-3FBA-4408-BFB2-135DB4047030}" srcOrd="0" destOrd="0" parTransId="{C4629EE4-5A78-48E4-AECD-AAD8A588CBE8}" sibTransId="{A264D486-D248-4055-A6E0-89EDC62A808B}"/>
    <dgm:cxn modelId="{A7E30A20-B1E4-4461-BDF7-FD2F809A90B0}" type="presOf" srcId="{B7C70EA9-D0BE-4BFA-8CBA-FE98643C5437}" destId="{94B27A62-BDE3-40A6-B238-7A3EEE7B2904}" srcOrd="0" destOrd="0" presId="urn:microsoft.com/office/officeart/2005/8/layout/hList7"/>
    <dgm:cxn modelId="{843C9028-5927-4672-AAB7-96C704CE4282}" type="presOf" srcId="{B7D2B6D4-3A0B-4DBB-9062-2C0ED5238FBB}" destId="{553630A4-9F8D-4283-B6B0-23577CBAF207}" srcOrd="1" destOrd="0" presId="urn:microsoft.com/office/officeart/2005/8/layout/hList7"/>
    <dgm:cxn modelId="{17937129-28CD-49E6-8A11-2D4F78924CB5}" type="presOf" srcId="{A84A1AD2-4A4A-4C12-A769-0C1621D61210}" destId="{4B753659-1AF0-4EDF-8765-D7472E682C4A}" srcOrd="1" destOrd="0" presId="urn:microsoft.com/office/officeart/2005/8/layout/hList7"/>
    <dgm:cxn modelId="{0E685C61-A8D6-4BB0-B4E5-C6316C89FA11}" srcId="{B5CA422B-3BB8-479A-B2BB-44099335E7B6}" destId="{B7D2B6D4-3A0B-4DBB-9062-2C0ED5238FBB}" srcOrd="2" destOrd="0" parTransId="{66FE21AA-7275-4BBF-87A4-2B5904364890}" sibTransId="{A55F7583-784B-4368-B7B9-C3EFE75CD696}"/>
    <dgm:cxn modelId="{FA83B446-DB46-4B02-8D96-DBBE21F21B77}" srcId="{B5CA422B-3BB8-479A-B2BB-44099335E7B6}" destId="{B7C70EA9-D0BE-4BFA-8CBA-FE98643C5437}" srcOrd="4" destOrd="0" parTransId="{F93CD746-5727-466E-808B-5B59B3AFC0C6}" sibTransId="{71157F21-876F-43DB-BA3F-60D15C15FC60}"/>
    <dgm:cxn modelId="{3C6BBC92-630A-4474-81A2-D909EDC28BC7}" type="presOf" srcId="{B5CA422B-3BB8-479A-B2BB-44099335E7B6}" destId="{09B2DA5E-E36E-4AEE-998D-A656F7C7884B}" srcOrd="0" destOrd="0" presId="urn:microsoft.com/office/officeart/2005/8/layout/hList7"/>
    <dgm:cxn modelId="{D023E8AC-5638-4FDB-8347-FDEFEE546E27}" type="presOf" srcId="{FAD9C3A1-3FBA-4408-BFB2-135DB4047030}" destId="{9C6456D1-5CE4-4CDF-B612-AB034FD9F494}" srcOrd="0" destOrd="0" presId="urn:microsoft.com/office/officeart/2005/8/layout/hList7"/>
    <dgm:cxn modelId="{615023AD-48BF-4921-95D4-4A61793AB7CD}" type="presOf" srcId="{A84A1AD2-4A4A-4C12-A769-0C1621D61210}" destId="{5344858C-7A92-4D8A-AD57-9CDF14C29024}" srcOrd="0" destOrd="0" presId="urn:microsoft.com/office/officeart/2005/8/layout/hList7"/>
    <dgm:cxn modelId="{741A4DBA-6B28-4BFB-B61D-599652EDEADE}" type="presOf" srcId="{51B8D38E-6BA3-481F-8139-ED74AF559B56}" destId="{38D065CD-A09F-448E-B350-08D0DA4662DD}" srcOrd="0" destOrd="0" presId="urn:microsoft.com/office/officeart/2005/8/layout/hList7"/>
    <dgm:cxn modelId="{777498BF-100F-4DC3-B590-B80E3703BC45}" type="presOf" srcId="{A264D486-D248-4055-A6E0-89EDC62A808B}" destId="{1527162C-FA55-498A-B2E4-A64C9BF0DED9}" srcOrd="0" destOrd="0" presId="urn:microsoft.com/office/officeart/2005/8/layout/hList7"/>
    <dgm:cxn modelId="{506CDACD-6647-4411-BB8A-39FE3B73C5FE}" type="presOf" srcId="{BAE25AAC-D121-418B-BC27-2F727DD8D85E}" destId="{3B0EAC38-3E63-4D63-B5B9-87F61976FE08}" srcOrd="0" destOrd="0" presId="urn:microsoft.com/office/officeart/2005/8/layout/hList7"/>
    <dgm:cxn modelId="{6FF0EBD4-BA50-48F6-9677-1CFD2A75F367}" type="presOf" srcId="{B7C70EA9-D0BE-4BFA-8CBA-FE98643C5437}" destId="{745E2233-2C01-4B90-A256-99AFE7EAFAA1}" srcOrd="1" destOrd="0" presId="urn:microsoft.com/office/officeart/2005/8/layout/hList7"/>
    <dgm:cxn modelId="{87449CDC-9750-40D3-B3FA-A6630B319B90}" type="presOf" srcId="{70847D14-A6E6-4CFF-8EAC-E84DF9AA1490}" destId="{461A80B0-8C59-46F0-8969-B22B40257E76}" srcOrd="0" destOrd="0" presId="urn:microsoft.com/office/officeart/2005/8/layout/hList7"/>
    <dgm:cxn modelId="{5E520AE3-AADD-48BB-9FA0-AB4E79CEF3D9}" type="presOf" srcId="{FAD9C3A1-3FBA-4408-BFB2-135DB4047030}" destId="{43EB07FF-0F57-4348-8807-52E3FBDE974B}" srcOrd="1" destOrd="0" presId="urn:microsoft.com/office/officeart/2005/8/layout/hList7"/>
    <dgm:cxn modelId="{120962EB-6C48-453E-86E9-3C4F0CE68E8E}" srcId="{B5CA422B-3BB8-479A-B2BB-44099335E7B6}" destId="{A84A1AD2-4A4A-4C12-A769-0C1621D61210}" srcOrd="3" destOrd="0" parTransId="{899525E2-0110-4577-A0FC-E774318B851C}" sibTransId="{BAE25AAC-D121-418B-BC27-2F727DD8D85E}"/>
    <dgm:cxn modelId="{254709EF-74E5-4739-9756-7EABE6821B76}" srcId="{B5CA422B-3BB8-479A-B2BB-44099335E7B6}" destId="{70847D14-A6E6-4CFF-8EAC-E84DF9AA1490}" srcOrd="1" destOrd="0" parTransId="{713177C5-C0F8-46C2-830A-2ACAC34319D0}" sibTransId="{51B8D38E-6BA3-481F-8139-ED74AF559B56}"/>
    <dgm:cxn modelId="{A69418F3-D5EA-4C2B-A7FC-25E7BD0046D5}" type="presOf" srcId="{B7D2B6D4-3A0B-4DBB-9062-2C0ED5238FBB}" destId="{408A3AC1-1339-47FC-9AB1-DF813FF033EA}" srcOrd="0" destOrd="0" presId="urn:microsoft.com/office/officeart/2005/8/layout/hList7"/>
    <dgm:cxn modelId="{6AB8B0FB-AFB9-4391-AC07-4F6C55BAD122}" type="presOf" srcId="{A55F7583-784B-4368-B7B9-C3EFE75CD696}" destId="{20FFE0FF-8939-4D15-A7E9-090BD7AB3101}" srcOrd="0" destOrd="0" presId="urn:microsoft.com/office/officeart/2005/8/layout/hList7"/>
    <dgm:cxn modelId="{28499A60-75E2-4947-A54E-B906B8DD581B}" type="presParOf" srcId="{09B2DA5E-E36E-4AEE-998D-A656F7C7884B}" destId="{E77F9B14-8994-4146-86A7-771401E70C55}" srcOrd="0" destOrd="0" presId="urn:microsoft.com/office/officeart/2005/8/layout/hList7"/>
    <dgm:cxn modelId="{02D0B8FF-85E2-440A-9583-B49F8A037854}" type="presParOf" srcId="{09B2DA5E-E36E-4AEE-998D-A656F7C7884B}" destId="{52B315E3-E5BB-4B86-917E-E0796C3A4202}" srcOrd="1" destOrd="0" presId="urn:microsoft.com/office/officeart/2005/8/layout/hList7"/>
    <dgm:cxn modelId="{41B8D8AE-9B6D-4CD1-A43D-9D23638F9C57}" type="presParOf" srcId="{52B315E3-E5BB-4B86-917E-E0796C3A4202}" destId="{01657DF3-F6E3-4911-90A9-85E79E7BFBAC}" srcOrd="0" destOrd="0" presId="urn:microsoft.com/office/officeart/2005/8/layout/hList7"/>
    <dgm:cxn modelId="{E56C82AF-D202-45BF-AE48-71B1FC558186}" type="presParOf" srcId="{01657DF3-F6E3-4911-90A9-85E79E7BFBAC}" destId="{9C6456D1-5CE4-4CDF-B612-AB034FD9F494}" srcOrd="0" destOrd="0" presId="urn:microsoft.com/office/officeart/2005/8/layout/hList7"/>
    <dgm:cxn modelId="{D0006B05-6D1C-49FD-AB23-69F0203D5F01}" type="presParOf" srcId="{01657DF3-F6E3-4911-90A9-85E79E7BFBAC}" destId="{43EB07FF-0F57-4348-8807-52E3FBDE974B}" srcOrd="1" destOrd="0" presId="urn:microsoft.com/office/officeart/2005/8/layout/hList7"/>
    <dgm:cxn modelId="{D49B8E02-232B-4E28-9A18-9039F1C9FA72}" type="presParOf" srcId="{01657DF3-F6E3-4911-90A9-85E79E7BFBAC}" destId="{9D664FB1-5E46-4B94-8BE2-98054B407046}" srcOrd="2" destOrd="0" presId="urn:microsoft.com/office/officeart/2005/8/layout/hList7"/>
    <dgm:cxn modelId="{F88511E0-DBF6-4199-A660-F96E2301624F}" type="presParOf" srcId="{01657DF3-F6E3-4911-90A9-85E79E7BFBAC}" destId="{2E9C131B-B8A4-43DA-A6AD-FFC33E8B5056}" srcOrd="3" destOrd="0" presId="urn:microsoft.com/office/officeart/2005/8/layout/hList7"/>
    <dgm:cxn modelId="{9028DB27-AD47-43C5-9707-9DF122D33CAC}" type="presParOf" srcId="{52B315E3-E5BB-4B86-917E-E0796C3A4202}" destId="{1527162C-FA55-498A-B2E4-A64C9BF0DED9}" srcOrd="1" destOrd="0" presId="urn:microsoft.com/office/officeart/2005/8/layout/hList7"/>
    <dgm:cxn modelId="{C2BEA12D-482D-4FDA-83AB-0814A1EDA243}" type="presParOf" srcId="{52B315E3-E5BB-4B86-917E-E0796C3A4202}" destId="{42B50621-8501-44FA-9A7C-9353CBC23413}" srcOrd="2" destOrd="0" presId="urn:microsoft.com/office/officeart/2005/8/layout/hList7"/>
    <dgm:cxn modelId="{292DEA87-7715-4B7F-9A05-A4436AB04533}" type="presParOf" srcId="{42B50621-8501-44FA-9A7C-9353CBC23413}" destId="{461A80B0-8C59-46F0-8969-B22B40257E76}" srcOrd="0" destOrd="0" presId="urn:microsoft.com/office/officeart/2005/8/layout/hList7"/>
    <dgm:cxn modelId="{BC31CED5-8119-468F-8154-115C4DFCAD8E}" type="presParOf" srcId="{42B50621-8501-44FA-9A7C-9353CBC23413}" destId="{1492E8CD-12C2-4D3A-A0B5-180E9360CA09}" srcOrd="1" destOrd="0" presId="urn:microsoft.com/office/officeart/2005/8/layout/hList7"/>
    <dgm:cxn modelId="{279A9BF8-7BEB-4260-8951-0623A4CAC807}" type="presParOf" srcId="{42B50621-8501-44FA-9A7C-9353CBC23413}" destId="{D5BBD662-55D1-43AD-85F0-AC14EA0FF3B9}" srcOrd="2" destOrd="0" presId="urn:microsoft.com/office/officeart/2005/8/layout/hList7"/>
    <dgm:cxn modelId="{F7DF4283-5F91-4C91-AE7B-21FE35F18259}" type="presParOf" srcId="{42B50621-8501-44FA-9A7C-9353CBC23413}" destId="{42E9A3C1-027B-4AFC-ABB1-D80DC62E6EF0}" srcOrd="3" destOrd="0" presId="urn:microsoft.com/office/officeart/2005/8/layout/hList7"/>
    <dgm:cxn modelId="{917915F3-F6A9-48E3-9CD3-A7D45F20E9CE}" type="presParOf" srcId="{52B315E3-E5BB-4B86-917E-E0796C3A4202}" destId="{38D065CD-A09F-448E-B350-08D0DA4662DD}" srcOrd="3" destOrd="0" presId="urn:microsoft.com/office/officeart/2005/8/layout/hList7"/>
    <dgm:cxn modelId="{E9C99B6E-40E2-4F5D-B859-77E817E5F57D}" type="presParOf" srcId="{52B315E3-E5BB-4B86-917E-E0796C3A4202}" destId="{C3A350EB-9BA7-4B2F-9068-9BCE5F4A2252}" srcOrd="4" destOrd="0" presId="urn:microsoft.com/office/officeart/2005/8/layout/hList7"/>
    <dgm:cxn modelId="{1C27BC42-109B-4813-BAFD-6137AB4D2815}" type="presParOf" srcId="{C3A350EB-9BA7-4B2F-9068-9BCE5F4A2252}" destId="{408A3AC1-1339-47FC-9AB1-DF813FF033EA}" srcOrd="0" destOrd="0" presId="urn:microsoft.com/office/officeart/2005/8/layout/hList7"/>
    <dgm:cxn modelId="{B85FEF6A-1217-4DE8-99DF-907B0D266DA6}" type="presParOf" srcId="{C3A350EB-9BA7-4B2F-9068-9BCE5F4A2252}" destId="{553630A4-9F8D-4283-B6B0-23577CBAF207}" srcOrd="1" destOrd="0" presId="urn:microsoft.com/office/officeart/2005/8/layout/hList7"/>
    <dgm:cxn modelId="{DFE104FE-B1AB-4B4A-B988-E240A14535A6}" type="presParOf" srcId="{C3A350EB-9BA7-4B2F-9068-9BCE5F4A2252}" destId="{C0DD80EC-0D5E-43D3-9BDA-9B5944FC7CFA}" srcOrd="2" destOrd="0" presId="urn:microsoft.com/office/officeart/2005/8/layout/hList7"/>
    <dgm:cxn modelId="{4B05BF94-6B43-4CF0-8E26-D689EAA5B359}" type="presParOf" srcId="{C3A350EB-9BA7-4B2F-9068-9BCE5F4A2252}" destId="{D9096AED-5000-46D0-8799-D76FB6A4D7EA}" srcOrd="3" destOrd="0" presId="urn:microsoft.com/office/officeart/2005/8/layout/hList7"/>
    <dgm:cxn modelId="{9B5A1659-D8D4-4EB1-93F3-16F82D9539B2}" type="presParOf" srcId="{52B315E3-E5BB-4B86-917E-E0796C3A4202}" destId="{20FFE0FF-8939-4D15-A7E9-090BD7AB3101}" srcOrd="5" destOrd="0" presId="urn:microsoft.com/office/officeart/2005/8/layout/hList7"/>
    <dgm:cxn modelId="{68F6A10C-2B78-48E4-B85A-64645F723E7C}" type="presParOf" srcId="{52B315E3-E5BB-4B86-917E-E0796C3A4202}" destId="{50D711F9-94C4-4288-B5CE-34853A46D6EE}" srcOrd="6" destOrd="0" presId="urn:microsoft.com/office/officeart/2005/8/layout/hList7"/>
    <dgm:cxn modelId="{2C3B345E-A475-426F-A3DE-2E7A50975025}" type="presParOf" srcId="{50D711F9-94C4-4288-B5CE-34853A46D6EE}" destId="{5344858C-7A92-4D8A-AD57-9CDF14C29024}" srcOrd="0" destOrd="0" presId="urn:microsoft.com/office/officeart/2005/8/layout/hList7"/>
    <dgm:cxn modelId="{F4CA4771-6DEF-4F54-9B10-321873602E17}" type="presParOf" srcId="{50D711F9-94C4-4288-B5CE-34853A46D6EE}" destId="{4B753659-1AF0-4EDF-8765-D7472E682C4A}" srcOrd="1" destOrd="0" presId="urn:microsoft.com/office/officeart/2005/8/layout/hList7"/>
    <dgm:cxn modelId="{9888A19D-4EEA-401F-9B46-9DBDBF18D6C4}" type="presParOf" srcId="{50D711F9-94C4-4288-B5CE-34853A46D6EE}" destId="{D8F3A337-E963-41A3-BDE0-4BCA2FAD2BD8}" srcOrd="2" destOrd="0" presId="urn:microsoft.com/office/officeart/2005/8/layout/hList7"/>
    <dgm:cxn modelId="{45A35ADF-A402-4F1C-8880-91925D429736}" type="presParOf" srcId="{50D711F9-94C4-4288-B5CE-34853A46D6EE}" destId="{3F52545A-D166-4C11-AE4C-08A68B2A40DA}" srcOrd="3" destOrd="0" presId="urn:microsoft.com/office/officeart/2005/8/layout/hList7"/>
    <dgm:cxn modelId="{3AE40E3D-E1A8-456A-95D0-02EC42F70124}" type="presParOf" srcId="{52B315E3-E5BB-4B86-917E-E0796C3A4202}" destId="{3B0EAC38-3E63-4D63-B5B9-87F61976FE08}" srcOrd="7" destOrd="0" presId="urn:microsoft.com/office/officeart/2005/8/layout/hList7"/>
    <dgm:cxn modelId="{C2874C6B-D661-4562-8FA5-5AF8E1B441A6}" type="presParOf" srcId="{52B315E3-E5BB-4B86-917E-E0796C3A4202}" destId="{9A81D955-169A-4E5A-A413-8B5AC4E04F08}" srcOrd="8" destOrd="0" presId="urn:microsoft.com/office/officeart/2005/8/layout/hList7"/>
    <dgm:cxn modelId="{3D0BDDF9-97C3-4718-8F80-B5E514BB308A}" type="presParOf" srcId="{9A81D955-169A-4E5A-A413-8B5AC4E04F08}" destId="{94B27A62-BDE3-40A6-B238-7A3EEE7B2904}" srcOrd="0" destOrd="0" presId="urn:microsoft.com/office/officeart/2005/8/layout/hList7"/>
    <dgm:cxn modelId="{44829638-EDC0-4FFC-83AE-D43B6374D02B}" type="presParOf" srcId="{9A81D955-169A-4E5A-A413-8B5AC4E04F08}" destId="{745E2233-2C01-4B90-A256-99AFE7EAFAA1}" srcOrd="1" destOrd="0" presId="urn:microsoft.com/office/officeart/2005/8/layout/hList7"/>
    <dgm:cxn modelId="{EB60953E-F0E7-4991-BD83-8F38625117AC}" type="presParOf" srcId="{9A81D955-169A-4E5A-A413-8B5AC4E04F08}" destId="{0EC9B962-F433-4905-A500-1E3E458E5423}" srcOrd="2" destOrd="0" presId="urn:microsoft.com/office/officeart/2005/8/layout/hList7"/>
    <dgm:cxn modelId="{4CAEB738-A18B-46F8-805E-CDF8FADA8574}" type="presParOf" srcId="{9A81D955-169A-4E5A-A413-8B5AC4E04F08}" destId="{7F34CDBF-B3CB-48FC-946A-205996A09D07}"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5BA34E-E162-4345-97ED-991B32ECB798}"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pt-BR"/>
        </a:p>
      </dgm:t>
    </dgm:pt>
    <dgm:pt modelId="{FF968065-1E47-483C-9FC9-56CB5D9DB50A}">
      <dgm:prSet custT="1"/>
      <dgm:spPr/>
      <dgm:t>
        <a:bodyPr/>
        <a:lstStyle/>
        <a:p>
          <a:pPr algn="just"/>
          <a:r>
            <a:rPr lang="pt-BR" sz="2000" dirty="0"/>
            <a:t>“Em segurança da informação, o termo ‘ameaças’ refere-se a eventos ou ações que têm o potencial de causar danos, comprometer a confidencialidade, integridade, disponibilidade ou outros aspectos da segurança dos sistemas de informação. As ameaças podem se manifestar de várias formas e são uma preocupação constante para a segurança cibernética.”</a:t>
          </a:r>
        </a:p>
        <a:p>
          <a:pPr algn="just"/>
          <a:r>
            <a:rPr lang="pt-BR" sz="2000" dirty="0"/>
            <a:t>Adaptado de Ross Anderson</a:t>
          </a:r>
        </a:p>
      </dgm:t>
    </dgm:pt>
    <dgm:pt modelId="{30A62CAC-2A67-4534-8946-84FF848008A8}" type="parTrans" cxnId="{D4E83291-AC83-4A5B-BE76-981491B3EAC6}">
      <dgm:prSet/>
      <dgm:spPr/>
      <dgm:t>
        <a:bodyPr/>
        <a:lstStyle/>
        <a:p>
          <a:endParaRPr lang="pt-BR" sz="1600"/>
        </a:p>
      </dgm:t>
    </dgm:pt>
    <dgm:pt modelId="{1A96635B-DC8D-4891-8029-85FF0BA10F65}" type="sibTrans" cxnId="{D4E83291-AC83-4A5B-BE76-981491B3EAC6}">
      <dgm:prSet/>
      <dgm:spPr/>
      <dgm:t>
        <a:bodyPr/>
        <a:lstStyle/>
        <a:p>
          <a:endParaRPr lang="pt-BR" sz="1600"/>
        </a:p>
      </dgm:t>
    </dgm:pt>
    <dgm:pt modelId="{3A2EFEE5-5716-4979-87CA-5D8D9226ADF4}" type="pres">
      <dgm:prSet presAssocID="{3F5BA34E-E162-4345-97ED-991B32ECB798}" presName="vert0" presStyleCnt="0">
        <dgm:presLayoutVars>
          <dgm:dir/>
          <dgm:animOne val="branch"/>
          <dgm:animLvl val="lvl"/>
        </dgm:presLayoutVars>
      </dgm:prSet>
      <dgm:spPr/>
    </dgm:pt>
    <dgm:pt modelId="{FB1ECE35-9548-48D6-AC98-A0337199667E}" type="pres">
      <dgm:prSet presAssocID="{FF968065-1E47-483C-9FC9-56CB5D9DB50A}" presName="thickLine" presStyleLbl="alignNode1" presStyleIdx="0" presStyleCnt="1"/>
      <dgm:spPr/>
    </dgm:pt>
    <dgm:pt modelId="{201E275D-82D8-487B-B400-41AE38D6E518}" type="pres">
      <dgm:prSet presAssocID="{FF968065-1E47-483C-9FC9-56CB5D9DB50A}" presName="horz1" presStyleCnt="0"/>
      <dgm:spPr/>
    </dgm:pt>
    <dgm:pt modelId="{8BE3E1C1-EC43-4F46-9052-810D9BA2FCD4}" type="pres">
      <dgm:prSet presAssocID="{FF968065-1E47-483C-9FC9-56CB5D9DB50A}" presName="tx1" presStyleLbl="revTx" presStyleIdx="0" presStyleCnt="1"/>
      <dgm:spPr/>
    </dgm:pt>
    <dgm:pt modelId="{A1FE28AA-5C0A-4BCB-A3FB-A6E5D15C8D97}" type="pres">
      <dgm:prSet presAssocID="{FF968065-1E47-483C-9FC9-56CB5D9DB50A}" presName="vert1" presStyleCnt="0"/>
      <dgm:spPr/>
    </dgm:pt>
  </dgm:ptLst>
  <dgm:cxnLst>
    <dgm:cxn modelId="{D277A207-0F83-4A4D-A491-BF574249C197}" type="presOf" srcId="{FF968065-1E47-483C-9FC9-56CB5D9DB50A}" destId="{8BE3E1C1-EC43-4F46-9052-810D9BA2FCD4}" srcOrd="0" destOrd="0" presId="urn:microsoft.com/office/officeart/2008/layout/LinedList"/>
    <dgm:cxn modelId="{D4E83291-AC83-4A5B-BE76-981491B3EAC6}" srcId="{3F5BA34E-E162-4345-97ED-991B32ECB798}" destId="{FF968065-1E47-483C-9FC9-56CB5D9DB50A}" srcOrd="0" destOrd="0" parTransId="{30A62CAC-2A67-4534-8946-84FF848008A8}" sibTransId="{1A96635B-DC8D-4891-8029-85FF0BA10F65}"/>
    <dgm:cxn modelId="{9BE618FF-0CE9-451A-9815-748AABE68D92}" type="presOf" srcId="{3F5BA34E-E162-4345-97ED-991B32ECB798}" destId="{3A2EFEE5-5716-4979-87CA-5D8D9226ADF4}" srcOrd="0" destOrd="0" presId="urn:microsoft.com/office/officeart/2008/layout/LinedList"/>
    <dgm:cxn modelId="{A4F37061-9D6B-409F-80B9-8BB9112F7830}" type="presParOf" srcId="{3A2EFEE5-5716-4979-87CA-5D8D9226ADF4}" destId="{FB1ECE35-9548-48D6-AC98-A0337199667E}" srcOrd="0" destOrd="0" presId="urn:microsoft.com/office/officeart/2008/layout/LinedList"/>
    <dgm:cxn modelId="{322DBCBA-E5A7-4A91-B83E-4BA8E203AAA5}" type="presParOf" srcId="{3A2EFEE5-5716-4979-87CA-5D8D9226ADF4}" destId="{201E275D-82D8-487B-B400-41AE38D6E518}" srcOrd="1" destOrd="0" presId="urn:microsoft.com/office/officeart/2008/layout/LinedList"/>
    <dgm:cxn modelId="{9AA509C8-B893-4ECF-BD66-06BA406D60A0}" type="presParOf" srcId="{201E275D-82D8-487B-B400-41AE38D6E518}" destId="{8BE3E1C1-EC43-4F46-9052-810D9BA2FCD4}" srcOrd="0" destOrd="0" presId="urn:microsoft.com/office/officeart/2008/layout/LinedList"/>
    <dgm:cxn modelId="{0F78C0B1-9F7E-480C-B593-6244705C9D32}" type="presParOf" srcId="{201E275D-82D8-487B-B400-41AE38D6E518}" destId="{A1FE28AA-5C0A-4BCB-A3FB-A6E5D15C8D9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A2AA22-4AFF-4C30-9A43-71D21C36146C}"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pt-BR"/>
        </a:p>
      </dgm:t>
    </dgm:pt>
    <dgm:pt modelId="{B28C7D65-747A-4F7A-8914-9D4482230FD2}">
      <dgm:prSet custT="1"/>
      <dgm:spPr/>
      <dgm:t>
        <a:bodyPr/>
        <a:lstStyle/>
        <a:p>
          <a:r>
            <a:rPr lang="pt-BR" sz="2000" b="1" dirty="0">
              <a:solidFill>
                <a:srgbClr val="000050"/>
              </a:solidFill>
            </a:rPr>
            <a:t>Vulnerabilidade</a:t>
          </a:r>
          <a:endParaRPr lang="pt-BR" sz="2000" dirty="0">
            <a:solidFill>
              <a:srgbClr val="000050"/>
            </a:solidFill>
          </a:endParaRPr>
        </a:p>
      </dgm:t>
    </dgm:pt>
    <dgm:pt modelId="{6CF6D3A6-897F-4009-932E-76660B883416}" type="parTrans" cxnId="{510E1A0E-5446-4D97-B42F-BD1826649658}">
      <dgm:prSet/>
      <dgm:spPr/>
      <dgm:t>
        <a:bodyPr/>
        <a:lstStyle/>
        <a:p>
          <a:endParaRPr lang="pt-BR"/>
        </a:p>
      </dgm:t>
    </dgm:pt>
    <dgm:pt modelId="{C2DB3DEB-3736-4A47-9301-F1CCD6BAB2F6}" type="sibTrans" cxnId="{510E1A0E-5446-4D97-B42F-BD1826649658}">
      <dgm:prSet/>
      <dgm:spPr/>
      <dgm:t>
        <a:bodyPr/>
        <a:lstStyle/>
        <a:p>
          <a:endParaRPr lang="pt-BR"/>
        </a:p>
      </dgm:t>
    </dgm:pt>
    <dgm:pt modelId="{AF544F5D-D6E8-4E9D-9ACD-57181D5BFD3D}">
      <dgm:prSet/>
      <dgm:spPr/>
      <dgm:t>
        <a:bodyPr/>
        <a:lstStyle/>
        <a:p>
          <a:r>
            <a:rPr lang="pt-BR" dirty="0"/>
            <a:t>Condição que, quando explorada por um atacante, pode resultar em uma violação de segurança. </a:t>
          </a:r>
        </a:p>
      </dgm:t>
    </dgm:pt>
    <dgm:pt modelId="{819E8A91-40AF-48F4-936E-BF311DC3A1F5}" type="parTrans" cxnId="{D5AF6901-3D4E-4942-A2FE-A2E9B0206511}">
      <dgm:prSet/>
      <dgm:spPr/>
      <dgm:t>
        <a:bodyPr/>
        <a:lstStyle/>
        <a:p>
          <a:endParaRPr lang="pt-BR"/>
        </a:p>
      </dgm:t>
    </dgm:pt>
    <dgm:pt modelId="{336FBAD9-1718-48B5-A024-5AFC66D3325B}" type="sibTrans" cxnId="{D5AF6901-3D4E-4942-A2FE-A2E9B0206511}">
      <dgm:prSet/>
      <dgm:spPr/>
      <dgm:t>
        <a:bodyPr/>
        <a:lstStyle/>
        <a:p>
          <a:endParaRPr lang="pt-BR"/>
        </a:p>
      </dgm:t>
    </dgm:pt>
    <dgm:pt modelId="{97C4184F-7362-4F10-982A-F0750BF9F6AA}">
      <dgm:prSet/>
      <dgm:spPr/>
      <dgm:t>
        <a:bodyPr/>
        <a:lstStyle/>
        <a:p>
          <a:r>
            <a:rPr lang="pt-BR" dirty="0"/>
            <a:t>É o potencial de que uma dada ameaça venha a explorar vulnerabilidades em um determinado ativo, de modo a comprometer a sua segurança.</a:t>
          </a:r>
        </a:p>
      </dgm:t>
    </dgm:pt>
    <dgm:pt modelId="{425D3D26-02D7-4DC8-A82E-95239417D8BD}" type="parTrans" cxnId="{3FCD59E1-713E-418C-AE2E-3F9F4DDE0340}">
      <dgm:prSet/>
      <dgm:spPr/>
      <dgm:t>
        <a:bodyPr/>
        <a:lstStyle/>
        <a:p>
          <a:endParaRPr lang="pt-BR"/>
        </a:p>
      </dgm:t>
    </dgm:pt>
    <dgm:pt modelId="{06F9A940-21D5-4C90-A2AA-94D668DFB9C4}" type="sibTrans" cxnId="{3FCD59E1-713E-418C-AE2E-3F9F4DDE0340}">
      <dgm:prSet/>
      <dgm:spPr/>
      <dgm:t>
        <a:bodyPr/>
        <a:lstStyle/>
        <a:p>
          <a:endParaRPr lang="pt-BR"/>
        </a:p>
      </dgm:t>
    </dgm:pt>
    <dgm:pt modelId="{A9E9A980-392A-4CFD-AC60-5BFE4445E5D8}">
      <dgm:prSet custT="1"/>
      <dgm:spPr/>
      <dgm:t>
        <a:bodyPr/>
        <a:lstStyle/>
        <a:p>
          <a:r>
            <a:rPr lang="pt-BR" sz="2000" b="1" dirty="0">
              <a:solidFill>
                <a:srgbClr val="000050"/>
              </a:solidFill>
            </a:rPr>
            <a:t>Risco</a:t>
          </a:r>
          <a:r>
            <a:rPr lang="pt-BR" sz="2000" dirty="0"/>
            <a:t> </a:t>
          </a:r>
        </a:p>
      </dgm:t>
    </dgm:pt>
    <dgm:pt modelId="{EDB0FF58-70CB-4D9D-B39F-067BBC3A7916}" type="sibTrans" cxnId="{1D4C341A-F62A-4556-BA1D-33020EDDA1B9}">
      <dgm:prSet/>
      <dgm:spPr/>
      <dgm:t>
        <a:bodyPr/>
        <a:lstStyle/>
        <a:p>
          <a:endParaRPr lang="pt-BR"/>
        </a:p>
      </dgm:t>
    </dgm:pt>
    <dgm:pt modelId="{BEC0899B-427E-41C3-803C-174E6D267428}" type="parTrans" cxnId="{1D4C341A-F62A-4556-BA1D-33020EDDA1B9}">
      <dgm:prSet/>
      <dgm:spPr/>
      <dgm:t>
        <a:bodyPr/>
        <a:lstStyle/>
        <a:p>
          <a:endParaRPr lang="pt-BR"/>
        </a:p>
      </dgm:t>
    </dgm:pt>
    <dgm:pt modelId="{012B113A-53A9-4BA0-A422-C5E51B8D19EF}" type="pres">
      <dgm:prSet presAssocID="{0CA2AA22-4AFF-4C30-9A43-71D21C36146C}" presName="vert0" presStyleCnt="0">
        <dgm:presLayoutVars>
          <dgm:dir/>
          <dgm:animOne val="branch"/>
          <dgm:animLvl val="lvl"/>
        </dgm:presLayoutVars>
      </dgm:prSet>
      <dgm:spPr/>
    </dgm:pt>
    <dgm:pt modelId="{51C51E34-0C7C-474A-9F79-B864DB1663AE}" type="pres">
      <dgm:prSet presAssocID="{B28C7D65-747A-4F7A-8914-9D4482230FD2}" presName="thickLine" presStyleLbl="alignNode1" presStyleIdx="0" presStyleCnt="2"/>
      <dgm:spPr/>
    </dgm:pt>
    <dgm:pt modelId="{FA715E11-6A9B-4DCD-AFBB-85707E033A79}" type="pres">
      <dgm:prSet presAssocID="{B28C7D65-747A-4F7A-8914-9D4482230FD2}" presName="horz1" presStyleCnt="0"/>
      <dgm:spPr/>
    </dgm:pt>
    <dgm:pt modelId="{3DDBCF63-D903-439C-A2E8-773335D00BDB}" type="pres">
      <dgm:prSet presAssocID="{B28C7D65-747A-4F7A-8914-9D4482230FD2}" presName="tx1" presStyleLbl="revTx" presStyleIdx="0" presStyleCnt="4"/>
      <dgm:spPr/>
    </dgm:pt>
    <dgm:pt modelId="{26539DB6-6554-41DE-9831-74237A6E26EC}" type="pres">
      <dgm:prSet presAssocID="{B28C7D65-747A-4F7A-8914-9D4482230FD2}" presName="vert1" presStyleCnt="0"/>
      <dgm:spPr/>
    </dgm:pt>
    <dgm:pt modelId="{223B9E4D-C593-4C4F-B26A-7B6B476F8F7E}" type="pres">
      <dgm:prSet presAssocID="{AF544F5D-D6E8-4E9D-9ACD-57181D5BFD3D}" presName="vertSpace2a" presStyleCnt="0"/>
      <dgm:spPr/>
    </dgm:pt>
    <dgm:pt modelId="{D9DE48A2-D0E5-4764-B662-9DA4971369CA}" type="pres">
      <dgm:prSet presAssocID="{AF544F5D-D6E8-4E9D-9ACD-57181D5BFD3D}" presName="horz2" presStyleCnt="0"/>
      <dgm:spPr/>
    </dgm:pt>
    <dgm:pt modelId="{D4E684F6-EBBC-4365-8691-7FCB8DE9064A}" type="pres">
      <dgm:prSet presAssocID="{AF544F5D-D6E8-4E9D-9ACD-57181D5BFD3D}" presName="horzSpace2" presStyleCnt="0"/>
      <dgm:spPr/>
    </dgm:pt>
    <dgm:pt modelId="{ED6138F6-CA76-412B-A40F-C014718B2875}" type="pres">
      <dgm:prSet presAssocID="{AF544F5D-D6E8-4E9D-9ACD-57181D5BFD3D}" presName="tx2" presStyleLbl="revTx" presStyleIdx="1" presStyleCnt="4"/>
      <dgm:spPr/>
    </dgm:pt>
    <dgm:pt modelId="{02A58F16-82C8-4794-BA1A-ABA258E340E2}" type="pres">
      <dgm:prSet presAssocID="{AF544F5D-D6E8-4E9D-9ACD-57181D5BFD3D}" presName="vert2" presStyleCnt="0"/>
      <dgm:spPr/>
    </dgm:pt>
    <dgm:pt modelId="{2DABC4F6-7B2D-46FC-8474-DBBD1F763881}" type="pres">
      <dgm:prSet presAssocID="{AF544F5D-D6E8-4E9D-9ACD-57181D5BFD3D}" presName="thinLine2b" presStyleLbl="callout" presStyleIdx="0" presStyleCnt="2"/>
      <dgm:spPr/>
    </dgm:pt>
    <dgm:pt modelId="{7A3C71F7-94E8-4DFF-8BF6-021651655874}" type="pres">
      <dgm:prSet presAssocID="{AF544F5D-D6E8-4E9D-9ACD-57181D5BFD3D}" presName="vertSpace2b" presStyleCnt="0"/>
      <dgm:spPr/>
    </dgm:pt>
    <dgm:pt modelId="{BE98669B-E88B-4E70-AD72-5CB4533732ED}" type="pres">
      <dgm:prSet presAssocID="{A9E9A980-392A-4CFD-AC60-5BFE4445E5D8}" presName="thickLine" presStyleLbl="alignNode1" presStyleIdx="1" presStyleCnt="2"/>
      <dgm:spPr/>
    </dgm:pt>
    <dgm:pt modelId="{195D5F3E-85DF-4548-B1A8-CAE6B79DB9D2}" type="pres">
      <dgm:prSet presAssocID="{A9E9A980-392A-4CFD-AC60-5BFE4445E5D8}" presName="horz1" presStyleCnt="0"/>
      <dgm:spPr/>
    </dgm:pt>
    <dgm:pt modelId="{94F7DA2C-25F4-4766-84B9-AF6D756211CA}" type="pres">
      <dgm:prSet presAssocID="{A9E9A980-392A-4CFD-AC60-5BFE4445E5D8}" presName="tx1" presStyleLbl="revTx" presStyleIdx="2" presStyleCnt="4"/>
      <dgm:spPr/>
    </dgm:pt>
    <dgm:pt modelId="{289EFE06-421C-49DE-9AC1-D4F8429D3870}" type="pres">
      <dgm:prSet presAssocID="{A9E9A980-392A-4CFD-AC60-5BFE4445E5D8}" presName="vert1" presStyleCnt="0"/>
      <dgm:spPr/>
    </dgm:pt>
    <dgm:pt modelId="{CD628723-C7A8-4439-B02D-0C2156A9386B}" type="pres">
      <dgm:prSet presAssocID="{97C4184F-7362-4F10-982A-F0750BF9F6AA}" presName="vertSpace2a" presStyleCnt="0"/>
      <dgm:spPr/>
    </dgm:pt>
    <dgm:pt modelId="{7CD7652B-3537-4575-8DB9-726497EFE4B6}" type="pres">
      <dgm:prSet presAssocID="{97C4184F-7362-4F10-982A-F0750BF9F6AA}" presName="horz2" presStyleCnt="0"/>
      <dgm:spPr/>
    </dgm:pt>
    <dgm:pt modelId="{21997F66-8E94-45D1-BE35-563AEE0325BB}" type="pres">
      <dgm:prSet presAssocID="{97C4184F-7362-4F10-982A-F0750BF9F6AA}" presName="horzSpace2" presStyleCnt="0"/>
      <dgm:spPr/>
    </dgm:pt>
    <dgm:pt modelId="{21F96155-2502-424B-8EDE-71470E8D71CC}" type="pres">
      <dgm:prSet presAssocID="{97C4184F-7362-4F10-982A-F0750BF9F6AA}" presName="tx2" presStyleLbl="revTx" presStyleIdx="3" presStyleCnt="4"/>
      <dgm:spPr/>
    </dgm:pt>
    <dgm:pt modelId="{FDF82D65-7BE8-41D0-AE13-F61DFC04DDA1}" type="pres">
      <dgm:prSet presAssocID="{97C4184F-7362-4F10-982A-F0750BF9F6AA}" presName="vert2" presStyleCnt="0"/>
      <dgm:spPr/>
    </dgm:pt>
    <dgm:pt modelId="{7F71B92A-0B04-4203-8946-EF57F2564957}" type="pres">
      <dgm:prSet presAssocID="{97C4184F-7362-4F10-982A-F0750BF9F6AA}" presName="thinLine2b" presStyleLbl="callout" presStyleIdx="1" presStyleCnt="2"/>
      <dgm:spPr/>
    </dgm:pt>
    <dgm:pt modelId="{8109634E-AC19-4BF6-B686-BC50FC7AC4FC}" type="pres">
      <dgm:prSet presAssocID="{97C4184F-7362-4F10-982A-F0750BF9F6AA}" presName="vertSpace2b" presStyleCnt="0"/>
      <dgm:spPr/>
    </dgm:pt>
  </dgm:ptLst>
  <dgm:cxnLst>
    <dgm:cxn modelId="{D5AF6901-3D4E-4942-A2FE-A2E9B0206511}" srcId="{B28C7D65-747A-4F7A-8914-9D4482230FD2}" destId="{AF544F5D-D6E8-4E9D-9ACD-57181D5BFD3D}" srcOrd="0" destOrd="0" parTransId="{819E8A91-40AF-48F4-936E-BF311DC3A1F5}" sibTransId="{336FBAD9-1718-48B5-A024-5AFC66D3325B}"/>
    <dgm:cxn modelId="{510E1A0E-5446-4D97-B42F-BD1826649658}" srcId="{0CA2AA22-4AFF-4C30-9A43-71D21C36146C}" destId="{B28C7D65-747A-4F7A-8914-9D4482230FD2}" srcOrd="0" destOrd="0" parTransId="{6CF6D3A6-897F-4009-932E-76660B883416}" sibTransId="{C2DB3DEB-3736-4A47-9301-F1CCD6BAB2F6}"/>
    <dgm:cxn modelId="{1D4C341A-F62A-4556-BA1D-33020EDDA1B9}" srcId="{0CA2AA22-4AFF-4C30-9A43-71D21C36146C}" destId="{A9E9A980-392A-4CFD-AC60-5BFE4445E5D8}" srcOrd="1" destOrd="0" parTransId="{BEC0899B-427E-41C3-803C-174E6D267428}" sibTransId="{EDB0FF58-70CB-4D9D-B39F-067BBC3A7916}"/>
    <dgm:cxn modelId="{59F6B835-7F9C-4C2E-8183-615DF31FD162}" type="presOf" srcId="{97C4184F-7362-4F10-982A-F0750BF9F6AA}" destId="{21F96155-2502-424B-8EDE-71470E8D71CC}" srcOrd="0" destOrd="0" presId="urn:microsoft.com/office/officeart/2008/layout/LinedList"/>
    <dgm:cxn modelId="{9D0C7E3B-8744-4A94-BE23-A433155DB1B5}" type="presOf" srcId="{A9E9A980-392A-4CFD-AC60-5BFE4445E5D8}" destId="{94F7DA2C-25F4-4766-84B9-AF6D756211CA}" srcOrd="0" destOrd="0" presId="urn:microsoft.com/office/officeart/2008/layout/LinedList"/>
    <dgm:cxn modelId="{E0BD6475-911F-4F61-8FF7-3B64D7864C7D}" type="presOf" srcId="{B28C7D65-747A-4F7A-8914-9D4482230FD2}" destId="{3DDBCF63-D903-439C-A2E8-773335D00BDB}" srcOrd="0" destOrd="0" presId="urn:microsoft.com/office/officeart/2008/layout/LinedList"/>
    <dgm:cxn modelId="{A23CE5AF-21CE-4F88-B0D2-61E98B0AD17C}" type="presOf" srcId="{0CA2AA22-4AFF-4C30-9A43-71D21C36146C}" destId="{012B113A-53A9-4BA0-A422-C5E51B8D19EF}" srcOrd="0" destOrd="0" presId="urn:microsoft.com/office/officeart/2008/layout/LinedList"/>
    <dgm:cxn modelId="{3FCD59E1-713E-418C-AE2E-3F9F4DDE0340}" srcId="{A9E9A980-392A-4CFD-AC60-5BFE4445E5D8}" destId="{97C4184F-7362-4F10-982A-F0750BF9F6AA}" srcOrd="0" destOrd="0" parTransId="{425D3D26-02D7-4DC8-A82E-95239417D8BD}" sibTransId="{06F9A940-21D5-4C90-A2AA-94D668DFB9C4}"/>
    <dgm:cxn modelId="{C167AFFB-C000-488B-82EA-D1E7E94118F1}" type="presOf" srcId="{AF544F5D-D6E8-4E9D-9ACD-57181D5BFD3D}" destId="{ED6138F6-CA76-412B-A40F-C014718B2875}" srcOrd="0" destOrd="0" presId="urn:microsoft.com/office/officeart/2008/layout/LinedList"/>
    <dgm:cxn modelId="{D12478BF-6B50-44FB-9CE7-6FC5454B8662}" type="presParOf" srcId="{012B113A-53A9-4BA0-A422-C5E51B8D19EF}" destId="{51C51E34-0C7C-474A-9F79-B864DB1663AE}" srcOrd="0" destOrd="0" presId="urn:microsoft.com/office/officeart/2008/layout/LinedList"/>
    <dgm:cxn modelId="{9F17324F-14D3-4354-B63F-FF6EE4AA2BF9}" type="presParOf" srcId="{012B113A-53A9-4BA0-A422-C5E51B8D19EF}" destId="{FA715E11-6A9B-4DCD-AFBB-85707E033A79}" srcOrd="1" destOrd="0" presId="urn:microsoft.com/office/officeart/2008/layout/LinedList"/>
    <dgm:cxn modelId="{98B9EE54-8AF0-4791-886C-A2B490D3849F}" type="presParOf" srcId="{FA715E11-6A9B-4DCD-AFBB-85707E033A79}" destId="{3DDBCF63-D903-439C-A2E8-773335D00BDB}" srcOrd="0" destOrd="0" presId="urn:microsoft.com/office/officeart/2008/layout/LinedList"/>
    <dgm:cxn modelId="{142B80D8-7A8B-4A8C-8F38-0D3263650132}" type="presParOf" srcId="{FA715E11-6A9B-4DCD-AFBB-85707E033A79}" destId="{26539DB6-6554-41DE-9831-74237A6E26EC}" srcOrd="1" destOrd="0" presId="urn:microsoft.com/office/officeart/2008/layout/LinedList"/>
    <dgm:cxn modelId="{EC9CF294-8ED4-4E9B-9A8B-A4A19E0503BD}" type="presParOf" srcId="{26539DB6-6554-41DE-9831-74237A6E26EC}" destId="{223B9E4D-C593-4C4F-B26A-7B6B476F8F7E}" srcOrd="0" destOrd="0" presId="urn:microsoft.com/office/officeart/2008/layout/LinedList"/>
    <dgm:cxn modelId="{1275978C-65A6-41F6-B38D-22E7C7642E38}" type="presParOf" srcId="{26539DB6-6554-41DE-9831-74237A6E26EC}" destId="{D9DE48A2-D0E5-4764-B662-9DA4971369CA}" srcOrd="1" destOrd="0" presId="urn:microsoft.com/office/officeart/2008/layout/LinedList"/>
    <dgm:cxn modelId="{6DC7DCE0-BA6E-4260-9178-4700BD508AAE}" type="presParOf" srcId="{D9DE48A2-D0E5-4764-B662-9DA4971369CA}" destId="{D4E684F6-EBBC-4365-8691-7FCB8DE9064A}" srcOrd="0" destOrd="0" presId="urn:microsoft.com/office/officeart/2008/layout/LinedList"/>
    <dgm:cxn modelId="{3B518796-D923-48D3-9452-359B84F3A879}" type="presParOf" srcId="{D9DE48A2-D0E5-4764-B662-9DA4971369CA}" destId="{ED6138F6-CA76-412B-A40F-C014718B2875}" srcOrd="1" destOrd="0" presId="urn:microsoft.com/office/officeart/2008/layout/LinedList"/>
    <dgm:cxn modelId="{0DF6A726-3392-45AE-B249-4A7B07C497C3}" type="presParOf" srcId="{D9DE48A2-D0E5-4764-B662-9DA4971369CA}" destId="{02A58F16-82C8-4794-BA1A-ABA258E340E2}" srcOrd="2" destOrd="0" presId="urn:microsoft.com/office/officeart/2008/layout/LinedList"/>
    <dgm:cxn modelId="{179036FC-7914-4FDF-AAF7-1D262EE14546}" type="presParOf" srcId="{26539DB6-6554-41DE-9831-74237A6E26EC}" destId="{2DABC4F6-7B2D-46FC-8474-DBBD1F763881}" srcOrd="2" destOrd="0" presId="urn:microsoft.com/office/officeart/2008/layout/LinedList"/>
    <dgm:cxn modelId="{9679E57E-2DBB-44CD-9F72-49C018DB9C12}" type="presParOf" srcId="{26539DB6-6554-41DE-9831-74237A6E26EC}" destId="{7A3C71F7-94E8-4DFF-8BF6-021651655874}" srcOrd="3" destOrd="0" presId="urn:microsoft.com/office/officeart/2008/layout/LinedList"/>
    <dgm:cxn modelId="{6DC07369-ECE5-4CA0-AF57-4B9E6CE65B06}" type="presParOf" srcId="{012B113A-53A9-4BA0-A422-C5E51B8D19EF}" destId="{BE98669B-E88B-4E70-AD72-5CB4533732ED}" srcOrd="2" destOrd="0" presId="urn:microsoft.com/office/officeart/2008/layout/LinedList"/>
    <dgm:cxn modelId="{6998F8B5-FBC2-4DAB-9683-40EFCF55643C}" type="presParOf" srcId="{012B113A-53A9-4BA0-A422-C5E51B8D19EF}" destId="{195D5F3E-85DF-4548-B1A8-CAE6B79DB9D2}" srcOrd="3" destOrd="0" presId="urn:microsoft.com/office/officeart/2008/layout/LinedList"/>
    <dgm:cxn modelId="{E5CB0481-414B-4B53-BE39-25DAB24AB02A}" type="presParOf" srcId="{195D5F3E-85DF-4548-B1A8-CAE6B79DB9D2}" destId="{94F7DA2C-25F4-4766-84B9-AF6D756211CA}" srcOrd="0" destOrd="0" presId="urn:microsoft.com/office/officeart/2008/layout/LinedList"/>
    <dgm:cxn modelId="{72D7FCB7-8468-45DC-830D-F8396C43AEF7}" type="presParOf" srcId="{195D5F3E-85DF-4548-B1A8-CAE6B79DB9D2}" destId="{289EFE06-421C-49DE-9AC1-D4F8429D3870}" srcOrd="1" destOrd="0" presId="urn:microsoft.com/office/officeart/2008/layout/LinedList"/>
    <dgm:cxn modelId="{9B0C741D-31C2-4839-A1CA-58D8A027D573}" type="presParOf" srcId="{289EFE06-421C-49DE-9AC1-D4F8429D3870}" destId="{CD628723-C7A8-4439-B02D-0C2156A9386B}" srcOrd="0" destOrd="0" presId="urn:microsoft.com/office/officeart/2008/layout/LinedList"/>
    <dgm:cxn modelId="{C67150B0-0ED6-4A28-9905-704431D98668}" type="presParOf" srcId="{289EFE06-421C-49DE-9AC1-D4F8429D3870}" destId="{7CD7652B-3537-4575-8DB9-726497EFE4B6}" srcOrd="1" destOrd="0" presId="urn:microsoft.com/office/officeart/2008/layout/LinedList"/>
    <dgm:cxn modelId="{B079C25A-2E66-49EE-B7CF-6B4B9EDCAAB0}" type="presParOf" srcId="{7CD7652B-3537-4575-8DB9-726497EFE4B6}" destId="{21997F66-8E94-45D1-BE35-563AEE0325BB}" srcOrd="0" destOrd="0" presId="urn:microsoft.com/office/officeart/2008/layout/LinedList"/>
    <dgm:cxn modelId="{12DE40AE-14B1-4767-ABA9-896798B3AC58}" type="presParOf" srcId="{7CD7652B-3537-4575-8DB9-726497EFE4B6}" destId="{21F96155-2502-424B-8EDE-71470E8D71CC}" srcOrd="1" destOrd="0" presId="urn:microsoft.com/office/officeart/2008/layout/LinedList"/>
    <dgm:cxn modelId="{64B5FC1F-DA86-43A0-839A-088315679DBF}" type="presParOf" srcId="{7CD7652B-3537-4575-8DB9-726497EFE4B6}" destId="{FDF82D65-7BE8-41D0-AE13-F61DFC04DDA1}" srcOrd="2" destOrd="0" presId="urn:microsoft.com/office/officeart/2008/layout/LinedList"/>
    <dgm:cxn modelId="{918D40AC-1470-417E-B8C1-8A99529A4FE1}" type="presParOf" srcId="{289EFE06-421C-49DE-9AC1-D4F8429D3870}" destId="{7F71B92A-0B04-4203-8946-EF57F2564957}" srcOrd="2" destOrd="0" presId="urn:microsoft.com/office/officeart/2008/layout/LinedList"/>
    <dgm:cxn modelId="{C9FF8E73-1E76-476D-8AA1-A478454EA2BF}" type="presParOf" srcId="{289EFE06-421C-49DE-9AC1-D4F8429D3870}" destId="{8109634E-AC19-4BF6-B686-BC50FC7AC4FC}"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87A1E0-B8F6-44A4-A366-09E462E37C0E}"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pt-BR"/>
        </a:p>
      </dgm:t>
    </dgm:pt>
    <dgm:pt modelId="{60298953-CFA9-4FD4-9AA0-FE947F943D03}">
      <dgm:prSet/>
      <dgm:spPr/>
      <dgm:t>
        <a:bodyPr/>
        <a:lstStyle/>
        <a:p>
          <a:r>
            <a:rPr lang="pt-BR" dirty="0"/>
            <a:t>Ataque </a:t>
          </a:r>
        </a:p>
      </dgm:t>
    </dgm:pt>
    <dgm:pt modelId="{643DFCBB-A8E0-481F-B638-A7387D5E32C7}" type="parTrans" cxnId="{76E3B3FE-ED02-4428-8F0C-94F827207188}">
      <dgm:prSet/>
      <dgm:spPr/>
      <dgm:t>
        <a:bodyPr/>
        <a:lstStyle/>
        <a:p>
          <a:endParaRPr lang="pt-BR"/>
        </a:p>
      </dgm:t>
    </dgm:pt>
    <dgm:pt modelId="{BC0F708A-5BEE-4128-AB3D-D9D56DAA6185}" type="sibTrans" cxnId="{76E3B3FE-ED02-4428-8F0C-94F827207188}">
      <dgm:prSet/>
      <dgm:spPr/>
      <dgm:t>
        <a:bodyPr/>
        <a:lstStyle/>
        <a:p>
          <a:endParaRPr lang="pt-BR"/>
        </a:p>
      </dgm:t>
    </dgm:pt>
    <dgm:pt modelId="{B8CDEF95-F7FE-400B-91FE-42DACFA6C891}">
      <dgm:prSet/>
      <dgm:spPr/>
      <dgm:t>
        <a:bodyPr/>
        <a:lstStyle/>
        <a:p>
          <a:r>
            <a:rPr lang="pt-BR"/>
            <a:t>Qualquer tentativa, bem ou mal sucedida, de acesso ou uso não autorizado de um serviço, computador ou rede. </a:t>
          </a:r>
        </a:p>
      </dgm:t>
    </dgm:pt>
    <dgm:pt modelId="{C7E84BF2-05A1-4ADC-89A6-CE6DF35731FD}" type="parTrans" cxnId="{3D3CD63B-63AC-43B3-8541-62CBEBC92EC2}">
      <dgm:prSet/>
      <dgm:spPr/>
      <dgm:t>
        <a:bodyPr/>
        <a:lstStyle/>
        <a:p>
          <a:endParaRPr lang="pt-BR"/>
        </a:p>
      </dgm:t>
    </dgm:pt>
    <dgm:pt modelId="{91044586-A19E-4DD7-BE93-40FB2229182A}" type="sibTrans" cxnId="{3D3CD63B-63AC-43B3-8541-62CBEBC92EC2}">
      <dgm:prSet/>
      <dgm:spPr/>
      <dgm:t>
        <a:bodyPr/>
        <a:lstStyle/>
        <a:p>
          <a:endParaRPr lang="pt-BR"/>
        </a:p>
      </dgm:t>
    </dgm:pt>
    <dgm:pt modelId="{2B5AC880-0FA8-4C91-8275-A432EC9ADEA8}">
      <dgm:prSet/>
      <dgm:spPr/>
      <dgm:t>
        <a:bodyPr/>
        <a:lstStyle/>
        <a:p>
          <a:r>
            <a:rPr lang="pt-BR" dirty="0"/>
            <a:t>Exploit </a:t>
          </a:r>
        </a:p>
      </dgm:t>
    </dgm:pt>
    <dgm:pt modelId="{C8C71C0A-5D7F-4437-9C2C-3B8872DA441B}" type="parTrans" cxnId="{D89B17DF-B8CA-4472-B7F7-62896310890F}">
      <dgm:prSet/>
      <dgm:spPr/>
      <dgm:t>
        <a:bodyPr/>
        <a:lstStyle/>
        <a:p>
          <a:endParaRPr lang="pt-BR"/>
        </a:p>
      </dgm:t>
    </dgm:pt>
    <dgm:pt modelId="{E451B598-77E6-4D10-89E0-7A005F76E4DB}" type="sibTrans" cxnId="{D89B17DF-B8CA-4472-B7F7-62896310890F}">
      <dgm:prSet/>
      <dgm:spPr/>
      <dgm:t>
        <a:bodyPr/>
        <a:lstStyle/>
        <a:p>
          <a:endParaRPr lang="pt-BR"/>
        </a:p>
      </dgm:t>
    </dgm:pt>
    <dgm:pt modelId="{6A83D594-8DD7-4FF3-AE77-532D4A30A812}">
      <dgm:prSet/>
      <dgm:spPr/>
      <dgm:t>
        <a:bodyPr/>
        <a:lstStyle/>
        <a:p>
          <a:r>
            <a:rPr lang="pt-BR"/>
            <a:t>Programa ou parte de um programa malicioso projetado para explorar uma vulnerabilidade existente em um programa de computador.</a:t>
          </a:r>
        </a:p>
      </dgm:t>
    </dgm:pt>
    <dgm:pt modelId="{5E21AB9B-0AF5-4B12-8C5F-B517C50B11C6}" type="parTrans" cxnId="{B5369D61-E4A8-4FB8-8214-D3E4D56C0DA7}">
      <dgm:prSet/>
      <dgm:spPr/>
      <dgm:t>
        <a:bodyPr/>
        <a:lstStyle/>
        <a:p>
          <a:endParaRPr lang="pt-BR"/>
        </a:p>
      </dgm:t>
    </dgm:pt>
    <dgm:pt modelId="{8D957499-15E7-4B06-B55E-279DA2AB9003}" type="sibTrans" cxnId="{B5369D61-E4A8-4FB8-8214-D3E4D56C0DA7}">
      <dgm:prSet/>
      <dgm:spPr/>
      <dgm:t>
        <a:bodyPr/>
        <a:lstStyle/>
        <a:p>
          <a:endParaRPr lang="pt-BR"/>
        </a:p>
      </dgm:t>
    </dgm:pt>
    <dgm:pt modelId="{6FB63F57-D492-4507-96FA-9FD14E658F00}">
      <dgm:prSet/>
      <dgm:spPr/>
      <dgm:t>
        <a:bodyPr/>
        <a:lstStyle/>
        <a:p>
          <a:r>
            <a:rPr lang="pt-BR" dirty="0"/>
            <a:t>Código Malicioso </a:t>
          </a:r>
        </a:p>
      </dgm:t>
    </dgm:pt>
    <dgm:pt modelId="{EF6C9630-1F30-49E1-830B-F3816093A0ED}" type="parTrans" cxnId="{04269E8E-2B5E-402C-AA44-681FBA9FD34A}">
      <dgm:prSet/>
      <dgm:spPr/>
      <dgm:t>
        <a:bodyPr/>
        <a:lstStyle/>
        <a:p>
          <a:endParaRPr lang="pt-BR"/>
        </a:p>
      </dgm:t>
    </dgm:pt>
    <dgm:pt modelId="{EE6BB9E8-CB40-4D60-9A1B-C7A495DEAEA9}" type="sibTrans" cxnId="{04269E8E-2B5E-402C-AA44-681FBA9FD34A}">
      <dgm:prSet/>
      <dgm:spPr/>
      <dgm:t>
        <a:bodyPr/>
        <a:lstStyle/>
        <a:p>
          <a:endParaRPr lang="pt-BR"/>
        </a:p>
      </dgm:t>
    </dgm:pt>
    <dgm:pt modelId="{7A923EE3-C8BA-486B-85C8-FD83CF8036BE}">
      <dgm:prSet/>
      <dgm:spPr/>
      <dgm:t>
        <a:bodyPr/>
        <a:lstStyle/>
        <a:p>
          <a:r>
            <a:rPr lang="pt-BR"/>
            <a:t>Termo genérico usado para se referir a programas desenvolvidos para executar ações danosas e atividades maliciosas em um computador ou dispositivo móvel.</a:t>
          </a:r>
        </a:p>
      </dgm:t>
    </dgm:pt>
    <dgm:pt modelId="{FC2028DF-753C-41E7-A5AE-2924B1D2755F}" type="parTrans" cxnId="{AF497DC4-FF9A-473E-A6B0-8CCA8FE72224}">
      <dgm:prSet/>
      <dgm:spPr/>
      <dgm:t>
        <a:bodyPr/>
        <a:lstStyle/>
        <a:p>
          <a:endParaRPr lang="pt-BR"/>
        </a:p>
      </dgm:t>
    </dgm:pt>
    <dgm:pt modelId="{3FC355DA-3B0E-4B80-A7AA-7F35CE32C6E3}" type="sibTrans" cxnId="{AF497DC4-FF9A-473E-A6B0-8CCA8FE72224}">
      <dgm:prSet/>
      <dgm:spPr/>
      <dgm:t>
        <a:bodyPr/>
        <a:lstStyle/>
        <a:p>
          <a:endParaRPr lang="pt-BR"/>
        </a:p>
      </dgm:t>
    </dgm:pt>
    <dgm:pt modelId="{C578A968-0A67-400A-8E5A-CAAB4690BB8B}" type="pres">
      <dgm:prSet presAssocID="{8287A1E0-B8F6-44A4-A366-09E462E37C0E}" presName="linear" presStyleCnt="0">
        <dgm:presLayoutVars>
          <dgm:animLvl val="lvl"/>
          <dgm:resizeHandles val="exact"/>
        </dgm:presLayoutVars>
      </dgm:prSet>
      <dgm:spPr/>
    </dgm:pt>
    <dgm:pt modelId="{559DBF70-11AD-4D71-AAC5-D3EF5CCDE88F}" type="pres">
      <dgm:prSet presAssocID="{60298953-CFA9-4FD4-9AA0-FE947F943D03}" presName="parentText" presStyleLbl="node1" presStyleIdx="0" presStyleCnt="3">
        <dgm:presLayoutVars>
          <dgm:chMax val="0"/>
          <dgm:bulletEnabled val="1"/>
        </dgm:presLayoutVars>
      </dgm:prSet>
      <dgm:spPr/>
    </dgm:pt>
    <dgm:pt modelId="{572BBDB4-C205-4D30-A231-AFC51E7F7217}" type="pres">
      <dgm:prSet presAssocID="{60298953-CFA9-4FD4-9AA0-FE947F943D03}" presName="childText" presStyleLbl="revTx" presStyleIdx="0" presStyleCnt="3">
        <dgm:presLayoutVars>
          <dgm:bulletEnabled val="1"/>
        </dgm:presLayoutVars>
      </dgm:prSet>
      <dgm:spPr/>
    </dgm:pt>
    <dgm:pt modelId="{D1D6F53E-3E20-4B7F-828D-9D20AB721369}" type="pres">
      <dgm:prSet presAssocID="{2B5AC880-0FA8-4C91-8275-A432EC9ADEA8}" presName="parentText" presStyleLbl="node1" presStyleIdx="1" presStyleCnt="3">
        <dgm:presLayoutVars>
          <dgm:chMax val="0"/>
          <dgm:bulletEnabled val="1"/>
        </dgm:presLayoutVars>
      </dgm:prSet>
      <dgm:spPr/>
    </dgm:pt>
    <dgm:pt modelId="{D469C432-8716-42FA-AD01-CD888ECD8338}" type="pres">
      <dgm:prSet presAssocID="{2B5AC880-0FA8-4C91-8275-A432EC9ADEA8}" presName="childText" presStyleLbl="revTx" presStyleIdx="1" presStyleCnt="3">
        <dgm:presLayoutVars>
          <dgm:bulletEnabled val="1"/>
        </dgm:presLayoutVars>
      </dgm:prSet>
      <dgm:spPr/>
    </dgm:pt>
    <dgm:pt modelId="{73C1C5A2-447F-4920-8040-8DCE4BD14BB3}" type="pres">
      <dgm:prSet presAssocID="{6FB63F57-D492-4507-96FA-9FD14E658F00}" presName="parentText" presStyleLbl="node1" presStyleIdx="2" presStyleCnt="3">
        <dgm:presLayoutVars>
          <dgm:chMax val="0"/>
          <dgm:bulletEnabled val="1"/>
        </dgm:presLayoutVars>
      </dgm:prSet>
      <dgm:spPr/>
    </dgm:pt>
    <dgm:pt modelId="{DE8607BB-B49F-4896-80F7-2CA200EEF791}" type="pres">
      <dgm:prSet presAssocID="{6FB63F57-D492-4507-96FA-9FD14E658F00}" presName="childText" presStyleLbl="revTx" presStyleIdx="2" presStyleCnt="3">
        <dgm:presLayoutVars>
          <dgm:bulletEnabled val="1"/>
        </dgm:presLayoutVars>
      </dgm:prSet>
      <dgm:spPr/>
    </dgm:pt>
  </dgm:ptLst>
  <dgm:cxnLst>
    <dgm:cxn modelId="{3D3CD63B-63AC-43B3-8541-62CBEBC92EC2}" srcId="{60298953-CFA9-4FD4-9AA0-FE947F943D03}" destId="{B8CDEF95-F7FE-400B-91FE-42DACFA6C891}" srcOrd="0" destOrd="0" parTransId="{C7E84BF2-05A1-4ADC-89A6-CE6DF35731FD}" sibTransId="{91044586-A19E-4DD7-BE93-40FB2229182A}"/>
    <dgm:cxn modelId="{B5369D61-E4A8-4FB8-8214-D3E4D56C0DA7}" srcId="{2B5AC880-0FA8-4C91-8275-A432EC9ADEA8}" destId="{6A83D594-8DD7-4FF3-AE77-532D4A30A812}" srcOrd="0" destOrd="0" parTransId="{5E21AB9B-0AF5-4B12-8C5F-B517C50B11C6}" sibTransId="{8D957499-15E7-4B06-B55E-279DA2AB9003}"/>
    <dgm:cxn modelId="{D0CC956B-96C7-4324-AEC2-9C3112C9709D}" type="presOf" srcId="{B8CDEF95-F7FE-400B-91FE-42DACFA6C891}" destId="{572BBDB4-C205-4D30-A231-AFC51E7F7217}" srcOrd="0" destOrd="0" presId="urn:microsoft.com/office/officeart/2005/8/layout/vList2"/>
    <dgm:cxn modelId="{04269E8E-2B5E-402C-AA44-681FBA9FD34A}" srcId="{8287A1E0-B8F6-44A4-A366-09E462E37C0E}" destId="{6FB63F57-D492-4507-96FA-9FD14E658F00}" srcOrd="2" destOrd="0" parTransId="{EF6C9630-1F30-49E1-830B-F3816093A0ED}" sibTransId="{EE6BB9E8-CB40-4D60-9A1B-C7A495DEAEA9}"/>
    <dgm:cxn modelId="{3838F59B-CB30-4D78-8FBD-08DA133F0DD8}" type="presOf" srcId="{60298953-CFA9-4FD4-9AA0-FE947F943D03}" destId="{559DBF70-11AD-4D71-AAC5-D3EF5CCDE88F}" srcOrd="0" destOrd="0" presId="urn:microsoft.com/office/officeart/2005/8/layout/vList2"/>
    <dgm:cxn modelId="{9D30599C-048E-4866-83C7-83022F62FCAA}" type="presOf" srcId="{8287A1E0-B8F6-44A4-A366-09E462E37C0E}" destId="{C578A968-0A67-400A-8E5A-CAAB4690BB8B}" srcOrd="0" destOrd="0" presId="urn:microsoft.com/office/officeart/2005/8/layout/vList2"/>
    <dgm:cxn modelId="{3E9A0BB0-7AA3-43FA-B34B-74157E1AA909}" type="presOf" srcId="{6FB63F57-D492-4507-96FA-9FD14E658F00}" destId="{73C1C5A2-447F-4920-8040-8DCE4BD14BB3}" srcOrd="0" destOrd="0" presId="urn:microsoft.com/office/officeart/2005/8/layout/vList2"/>
    <dgm:cxn modelId="{278ACABC-D0E5-4F06-8A44-129EDC0A5560}" type="presOf" srcId="{7A923EE3-C8BA-486B-85C8-FD83CF8036BE}" destId="{DE8607BB-B49F-4896-80F7-2CA200EEF791}" srcOrd="0" destOrd="0" presId="urn:microsoft.com/office/officeart/2005/8/layout/vList2"/>
    <dgm:cxn modelId="{AF497DC4-FF9A-473E-A6B0-8CCA8FE72224}" srcId="{6FB63F57-D492-4507-96FA-9FD14E658F00}" destId="{7A923EE3-C8BA-486B-85C8-FD83CF8036BE}" srcOrd="0" destOrd="0" parTransId="{FC2028DF-753C-41E7-A5AE-2924B1D2755F}" sibTransId="{3FC355DA-3B0E-4B80-A7AA-7F35CE32C6E3}"/>
    <dgm:cxn modelId="{3D0B0DD0-F672-4945-942D-BDD4A7D843A1}" type="presOf" srcId="{6A83D594-8DD7-4FF3-AE77-532D4A30A812}" destId="{D469C432-8716-42FA-AD01-CD888ECD8338}" srcOrd="0" destOrd="0" presId="urn:microsoft.com/office/officeart/2005/8/layout/vList2"/>
    <dgm:cxn modelId="{D89B17DF-B8CA-4472-B7F7-62896310890F}" srcId="{8287A1E0-B8F6-44A4-A366-09E462E37C0E}" destId="{2B5AC880-0FA8-4C91-8275-A432EC9ADEA8}" srcOrd="1" destOrd="0" parTransId="{C8C71C0A-5D7F-4437-9C2C-3B8872DA441B}" sibTransId="{E451B598-77E6-4D10-89E0-7A005F76E4DB}"/>
    <dgm:cxn modelId="{502509E1-5330-474B-9469-8667D12CC490}" type="presOf" srcId="{2B5AC880-0FA8-4C91-8275-A432EC9ADEA8}" destId="{D1D6F53E-3E20-4B7F-828D-9D20AB721369}" srcOrd="0" destOrd="0" presId="urn:microsoft.com/office/officeart/2005/8/layout/vList2"/>
    <dgm:cxn modelId="{76E3B3FE-ED02-4428-8F0C-94F827207188}" srcId="{8287A1E0-B8F6-44A4-A366-09E462E37C0E}" destId="{60298953-CFA9-4FD4-9AA0-FE947F943D03}" srcOrd="0" destOrd="0" parTransId="{643DFCBB-A8E0-481F-B638-A7387D5E32C7}" sibTransId="{BC0F708A-5BEE-4128-AB3D-D9D56DAA6185}"/>
    <dgm:cxn modelId="{72CA9545-1FA5-422E-9705-CB8EB30496EF}" type="presParOf" srcId="{C578A968-0A67-400A-8E5A-CAAB4690BB8B}" destId="{559DBF70-11AD-4D71-AAC5-D3EF5CCDE88F}" srcOrd="0" destOrd="0" presId="urn:microsoft.com/office/officeart/2005/8/layout/vList2"/>
    <dgm:cxn modelId="{2DA2F6D2-1DDF-4089-8476-062270753F3E}" type="presParOf" srcId="{C578A968-0A67-400A-8E5A-CAAB4690BB8B}" destId="{572BBDB4-C205-4D30-A231-AFC51E7F7217}" srcOrd="1" destOrd="0" presId="urn:microsoft.com/office/officeart/2005/8/layout/vList2"/>
    <dgm:cxn modelId="{5A729D75-1DE4-4D8C-8068-98EAFF73D1FE}" type="presParOf" srcId="{C578A968-0A67-400A-8E5A-CAAB4690BB8B}" destId="{D1D6F53E-3E20-4B7F-828D-9D20AB721369}" srcOrd="2" destOrd="0" presId="urn:microsoft.com/office/officeart/2005/8/layout/vList2"/>
    <dgm:cxn modelId="{A421A50F-FACE-4EFC-9492-497EF6480BDE}" type="presParOf" srcId="{C578A968-0A67-400A-8E5A-CAAB4690BB8B}" destId="{D469C432-8716-42FA-AD01-CD888ECD8338}" srcOrd="3" destOrd="0" presId="urn:microsoft.com/office/officeart/2005/8/layout/vList2"/>
    <dgm:cxn modelId="{B27645C1-6434-46DC-96C2-5BE9E502DBE0}" type="presParOf" srcId="{C578A968-0A67-400A-8E5A-CAAB4690BB8B}" destId="{73C1C5A2-447F-4920-8040-8DCE4BD14BB3}" srcOrd="4" destOrd="0" presId="urn:microsoft.com/office/officeart/2005/8/layout/vList2"/>
    <dgm:cxn modelId="{B7849173-3B38-45DA-BC22-3670472EAD6B}" type="presParOf" srcId="{C578A968-0A67-400A-8E5A-CAAB4690BB8B}" destId="{DE8607BB-B49F-4896-80F7-2CA200EEF79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F071F6D-36C3-4691-9BCC-0252F0731D5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pt-BR"/>
        </a:p>
      </dgm:t>
    </dgm:pt>
    <dgm:pt modelId="{5D431A36-3691-4188-AD7A-D5E8D871784D}">
      <dgm:prSet custT="1"/>
      <dgm:spPr/>
      <dgm:t>
        <a:bodyPr/>
        <a:lstStyle/>
        <a:p>
          <a:r>
            <a:rPr lang="pt-BR" sz="1800" b="1" dirty="0">
              <a:solidFill>
                <a:srgbClr val="000050"/>
              </a:solidFill>
            </a:rPr>
            <a:t>Engenharia social </a:t>
          </a:r>
        </a:p>
      </dgm:t>
    </dgm:pt>
    <dgm:pt modelId="{507ABDD3-340B-4803-9C1B-D09E5868BF7D}" type="parTrans" cxnId="{C1291953-EFB2-4947-A2ED-5800E166DCD7}">
      <dgm:prSet/>
      <dgm:spPr/>
      <dgm:t>
        <a:bodyPr/>
        <a:lstStyle/>
        <a:p>
          <a:endParaRPr lang="pt-BR"/>
        </a:p>
      </dgm:t>
    </dgm:pt>
    <dgm:pt modelId="{2E52C65C-469C-4C9D-BD7C-21E8F2EE1BB7}" type="sibTrans" cxnId="{C1291953-EFB2-4947-A2ED-5800E166DCD7}">
      <dgm:prSet/>
      <dgm:spPr/>
      <dgm:t>
        <a:bodyPr/>
        <a:lstStyle/>
        <a:p>
          <a:endParaRPr lang="pt-BR"/>
        </a:p>
      </dgm:t>
    </dgm:pt>
    <dgm:pt modelId="{3A219735-12E7-4161-936B-D1C70268CD00}">
      <dgm:prSet custT="1"/>
      <dgm:spPr/>
      <dgm:t>
        <a:bodyPr/>
        <a:lstStyle/>
        <a:p>
          <a:r>
            <a:rPr lang="pt-BR" sz="1600" dirty="0"/>
            <a:t>técnica por meio da qual uma pessoa procura persuadir outra a executar determinadas ações. </a:t>
          </a:r>
        </a:p>
      </dgm:t>
    </dgm:pt>
    <dgm:pt modelId="{28E8A5F9-2926-4D39-8EBF-5D030E97D35C}" type="parTrans" cxnId="{27A4015D-B1B8-4A2A-A479-2A7EF00A0833}">
      <dgm:prSet/>
      <dgm:spPr/>
      <dgm:t>
        <a:bodyPr/>
        <a:lstStyle/>
        <a:p>
          <a:endParaRPr lang="pt-BR"/>
        </a:p>
      </dgm:t>
    </dgm:pt>
    <dgm:pt modelId="{052C3F26-8993-4211-8130-782AF146E248}" type="sibTrans" cxnId="{27A4015D-B1B8-4A2A-A479-2A7EF00A0833}">
      <dgm:prSet/>
      <dgm:spPr/>
      <dgm:t>
        <a:bodyPr/>
        <a:lstStyle/>
        <a:p>
          <a:endParaRPr lang="pt-BR"/>
        </a:p>
      </dgm:t>
    </dgm:pt>
    <dgm:pt modelId="{1CCF6A02-9EFA-40DD-9B27-9D5FAA8CA50A}">
      <dgm:prSet/>
      <dgm:spPr/>
      <dgm:t>
        <a:bodyPr/>
        <a:lstStyle/>
        <a:p>
          <a:r>
            <a:rPr lang="pt-BR" dirty="0">
              <a:solidFill>
                <a:srgbClr val="000050"/>
              </a:solidFill>
            </a:rPr>
            <a:t>Varredura em redes (</a:t>
          </a:r>
          <a:r>
            <a:rPr lang="pt-BR" dirty="0" err="1">
              <a:solidFill>
                <a:srgbClr val="000050"/>
              </a:solidFill>
            </a:rPr>
            <a:t>scan</a:t>
          </a:r>
          <a:r>
            <a:rPr lang="pt-BR" dirty="0">
              <a:solidFill>
                <a:srgbClr val="000050"/>
              </a:solidFill>
            </a:rPr>
            <a:t>) </a:t>
          </a:r>
        </a:p>
      </dgm:t>
    </dgm:pt>
    <dgm:pt modelId="{91ABDF0E-6978-41EE-8B08-DD2217BD0758}" type="parTrans" cxnId="{0B36F9C4-8AD8-44E8-9162-F139622DEE34}">
      <dgm:prSet/>
      <dgm:spPr/>
      <dgm:t>
        <a:bodyPr/>
        <a:lstStyle/>
        <a:p>
          <a:endParaRPr lang="pt-BR"/>
        </a:p>
      </dgm:t>
    </dgm:pt>
    <dgm:pt modelId="{61018C63-AC68-4676-899C-361C908948F0}" type="sibTrans" cxnId="{0B36F9C4-8AD8-44E8-9162-F139622DEE34}">
      <dgm:prSet/>
      <dgm:spPr/>
      <dgm:t>
        <a:bodyPr/>
        <a:lstStyle/>
        <a:p>
          <a:endParaRPr lang="pt-BR"/>
        </a:p>
      </dgm:t>
    </dgm:pt>
    <dgm:pt modelId="{B551AD99-FD3D-4636-9B01-452966F97434}">
      <dgm:prSet custT="1"/>
      <dgm:spPr/>
      <dgm:t>
        <a:bodyPr/>
        <a:lstStyle/>
        <a:p>
          <a:r>
            <a:rPr lang="pt-BR" sz="1600" dirty="0"/>
            <a:t>consiste em efetuar buscas minuciosas em redes, com o objetivo de identificar computadores ativos e coletar informações sobre eles como, por exemplo, serviços disponibilizados. </a:t>
          </a:r>
        </a:p>
      </dgm:t>
    </dgm:pt>
    <dgm:pt modelId="{B24A00EE-9197-4B8E-A36E-35AED5E8C502}" type="parTrans" cxnId="{DC3BD65C-5EDC-4029-9C7F-376EFE8DDDF0}">
      <dgm:prSet/>
      <dgm:spPr/>
      <dgm:t>
        <a:bodyPr/>
        <a:lstStyle/>
        <a:p>
          <a:endParaRPr lang="pt-BR"/>
        </a:p>
      </dgm:t>
    </dgm:pt>
    <dgm:pt modelId="{BCFF3DD9-BF57-445B-80C0-D8D1D6C144FB}" type="sibTrans" cxnId="{DC3BD65C-5EDC-4029-9C7F-376EFE8DDDF0}">
      <dgm:prSet/>
      <dgm:spPr/>
      <dgm:t>
        <a:bodyPr/>
        <a:lstStyle/>
        <a:p>
          <a:endParaRPr lang="pt-BR"/>
        </a:p>
      </dgm:t>
    </dgm:pt>
    <dgm:pt modelId="{62F2A74C-6A83-447D-97D2-5B84C37E757C}">
      <dgm:prSet/>
      <dgm:spPr/>
      <dgm:t>
        <a:bodyPr/>
        <a:lstStyle/>
        <a:p>
          <a:r>
            <a:rPr lang="pt-BR" dirty="0">
              <a:solidFill>
                <a:srgbClr val="000050"/>
              </a:solidFill>
            </a:rPr>
            <a:t>Negação de serviço distribuída (</a:t>
          </a:r>
          <a:r>
            <a:rPr lang="pt-BR" dirty="0" err="1">
              <a:solidFill>
                <a:srgbClr val="000050"/>
              </a:solidFill>
            </a:rPr>
            <a:t>DDoS</a:t>
          </a:r>
          <a:r>
            <a:rPr lang="pt-BR" dirty="0">
              <a:solidFill>
                <a:srgbClr val="000050"/>
              </a:solidFill>
            </a:rPr>
            <a:t>) </a:t>
          </a:r>
        </a:p>
      </dgm:t>
    </dgm:pt>
    <dgm:pt modelId="{504568FD-0430-4633-896D-D81922DBF26B}" type="parTrans" cxnId="{475032C1-1985-41A4-8324-A5BD4D2FC9AA}">
      <dgm:prSet/>
      <dgm:spPr/>
      <dgm:t>
        <a:bodyPr/>
        <a:lstStyle/>
        <a:p>
          <a:endParaRPr lang="pt-BR"/>
        </a:p>
      </dgm:t>
    </dgm:pt>
    <dgm:pt modelId="{9B9EBEBD-53D7-419B-91AE-66B3C3319EEF}" type="sibTrans" cxnId="{475032C1-1985-41A4-8324-A5BD4D2FC9AA}">
      <dgm:prSet/>
      <dgm:spPr/>
      <dgm:t>
        <a:bodyPr/>
        <a:lstStyle/>
        <a:p>
          <a:endParaRPr lang="pt-BR"/>
        </a:p>
      </dgm:t>
    </dgm:pt>
    <dgm:pt modelId="{124E68F9-A224-426C-BA4C-18E9B64C04A0}">
      <dgm:prSet custT="1"/>
      <dgm:spPr/>
      <dgm:t>
        <a:bodyPr/>
        <a:lstStyle/>
        <a:p>
          <a:r>
            <a:rPr lang="pt-BR" sz="1600" dirty="0"/>
            <a:t>atividade maliciosa, coordenada e distribuída, pela qual um conjunto de computadores e/ou dispositivos móveis é utilizado para tirar de operação um serviço, um computador ou uma rede conectada à Internet. </a:t>
          </a:r>
        </a:p>
      </dgm:t>
    </dgm:pt>
    <dgm:pt modelId="{DA52F079-0435-4EB6-B17E-807750353C86}" type="parTrans" cxnId="{A4B3BD71-351D-4B2D-8CF4-BEBE928B233F}">
      <dgm:prSet/>
      <dgm:spPr/>
      <dgm:t>
        <a:bodyPr/>
        <a:lstStyle/>
        <a:p>
          <a:endParaRPr lang="pt-BR"/>
        </a:p>
      </dgm:t>
    </dgm:pt>
    <dgm:pt modelId="{BBA13008-1011-4C7A-9919-E1E3FBF074F0}" type="sibTrans" cxnId="{A4B3BD71-351D-4B2D-8CF4-BEBE928B233F}">
      <dgm:prSet/>
      <dgm:spPr/>
      <dgm:t>
        <a:bodyPr/>
        <a:lstStyle/>
        <a:p>
          <a:endParaRPr lang="pt-BR"/>
        </a:p>
      </dgm:t>
    </dgm:pt>
    <dgm:pt modelId="{26007887-3E45-4454-8991-046CD803B516}">
      <dgm:prSet/>
      <dgm:spPr/>
      <dgm:t>
        <a:bodyPr/>
        <a:lstStyle/>
        <a:p>
          <a:r>
            <a:rPr lang="pt-BR" dirty="0">
              <a:solidFill>
                <a:srgbClr val="000050"/>
              </a:solidFill>
            </a:rPr>
            <a:t>Força bruta </a:t>
          </a:r>
        </a:p>
      </dgm:t>
    </dgm:pt>
    <dgm:pt modelId="{D5F88706-C08E-4B17-8054-39BCB980DCAF}" type="parTrans" cxnId="{82E38BA0-D241-437F-A0A2-B9F11715E1C8}">
      <dgm:prSet/>
      <dgm:spPr/>
      <dgm:t>
        <a:bodyPr/>
        <a:lstStyle/>
        <a:p>
          <a:endParaRPr lang="pt-BR"/>
        </a:p>
      </dgm:t>
    </dgm:pt>
    <dgm:pt modelId="{D7317F20-99A6-4649-A0B0-3A81EDF1FA3B}" type="sibTrans" cxnId="{82E38BA0-D241-437F-A0A2-B9F11715E1C8}">
      <dgm:prSet/>
      <dgm:spPr/>
      <dgm:t>
        <a:bodyPr/>
        <a:lstStyle/>
        <a:p>
          <a:endParaRPr lang="pt-BR"/>
        </a:p>
      </dgm:t>
    </dgm:pt>
    <dgm:pt modelId="{33279738-D1F3-44EE-A107-7BF5DA0579A3}">
      <dgm:prSet custT="1"/>
      <dgm:spPr/>
      <dgm:t>
        <a:bodyPr/>
        <a:lstStyle/>
        <a:p>
          <a:r>
            <a:rPr lang="pt-BR" sz="1600"/>
            <a:t>consiste em adivinhar, por tentativa e erro, um nome de usuário e senha de um serviço ou sistema. </a:t>
          </a:r>
        </a:p>
      </dgm:t>
    </dgm:pt>
    <dgm:pt modelId="{1ACFE7AE-C511-406E-8D7F-F1AB72B8B9BC}" type="parTrans" cxnId="{C93B1ABE-2D87-43CE-A52A-E266CFCBD9CC}">
      <dgm:prSet/>
      <dgm:spPr/>
      <dgm:t>
        <a:bodyPr/>
        <a:lstStyle/>
        <a:p>
          <a:endParaRPr lang="pt-BR"/>
        </a:p>
      </dgm:t>
    </dgm:pt>
    <dgm:pt modelId="{D5653011-8BEF-4AA3-9E1D-50253A3EEDCA}" type="sibTrans" cxnId="{C93B1ABE-2D87-43CE-A52A-E266CFCBD9CC}">
      <dgm:prSet/>
      <dgm:spPr/>
      <dgm:t>
        <a:bodyPr/>
        <a:lstStyle/>
        <a:p>
          <a:endParaRPr lang="pt-BR"/>
        </a:p>
      </dgm:t>
    </dgm:pt>
    <dgm:pt modelId="{622E1B4C-AA65-4701-817C-0C138975B900}">
      <dgm:prSet/>
      <dgm:spPr/>
      <dgm:t>
        <a:bodyPr/>
        <a:lstStyle/>
        <a:p>
          <a:r>
            <a:rPr lang="pt-BR" dirty="0">
              <a:solidFill>
                <a:srgbClr val="000050"/>
              </a:solidFill>
            </a:rPr>
            <a:t>Invasão ou comprometimento</a:t>
          </a:r>
        </a:p>
      </dgm:t>
    </dgm:pt>
    <dgm:pt modelId="{52739BDA-D06D-4DD3-BD79-019E23A730A2}" type="parTrans" cxnId="{7B9B89D6-5C12-4200-A5CA-15806D97F424}">
      <dgm:prSet/>
      <dgm:spPr/>
      <dgm:t>
        <a:bodyPr/>
        <a:lstStyle/>
        <a:p>
          <a:endParaRPr lang="pt-BR"/>
        </a:p>
      </dgm:t>
    </dgm:pt>
    <dgm:pt modelId="{11E8D3B0-E01D-4DB4-9528-44BE068A25A3}" type="sibTrans" cxnId="{7B9B89D6-5C12-4200-A5CA-15806D97F424}">
      <dgm:prSet/>
      <dgm:spPr/>
      <dgm:t>
        <a:bodyPr/>
        <a:lstStyle/>
        <a:p>
          <a:endParaRPr lang="pt-BR"/>
        </a:p>
      </dgm:t>
    </dgm:pt>
    <dgm:pt modelId="{49410AF9-1649-42DA-A92B-46E34EC3E9EC}">
      <dgm:prSet custT="1"/>
      <dgm:spPr/>
      <dgm:t>
        <a:bodyPr/>
        <a:lstStyle/>
        <a:p>
          <a:r>
            <a:rPr lang="pt-BR" sz="1600" dirty="0"/>
            <a:t>ataque bem sucedido que resulte no acesso, manipulação ou destruição de informações em um computador. </a:t>
          </a:r>
        </a:p>
      </dgm:t>
    </dgm:pt>
    <dgm:pt modelId="{440E1B8F-F27E-44F9-BB6A-10DCDEA4F3C8}" type="parTrans" cxnId="{90D6199A-39FA-4D5C-A38C-FA4244CD5A03}">
      <dgm:prSet/>
      <dgm:spPr/>
      <dgm:t>
        <a:bodyPr/>
        <a:lstStyle/>
        <a:p>
          <a:endParaRPr lang="pt-BR"/>
        </a:p>
      </dgm:t>
    </dgm:pt>
    <dgm:pt modelId="{092AD990-FCA8-4C34-BC85-2C0A752D26CE}" type="sibTrans" cxnId="{90D6199A-39FA-4D5C-A38C-FA4244CD5A03}">
      <dgm:prSet/>
      <dgm:spPr/>
      <dgm:t>
        <a:bodyPr/>
        <a:lstStyle/>
        <a:p>
          <a:endParaRPr lang="pt-BR"/>
        </a:p>
      </dgm:t>
    </dgm:pt>
    <dgm:pt modelId="{4C959159-9E3A-4BAA-B6B3-52DC8DCB161C}">
      <dgm:prSet/>
      <dgm:spPr/>
      <dgm:t>
        <a:bodyPr/>
        <a:lstStyle/>
        <a:p>
          <a:r>
            <a:rPr lang="pt-BR" dirty="0">
              <a:solidFill>
                <a:srgbClr val="000050"/>
              </a:solidFill>
            </a:rPr>
            <a:t>Desfiguração de página (</a:t>
          </a:r>
          <a:r>
            <a:rPr lang="pt-BR" dirty="0" err="1">
              <a:solidFill>
                <a:srgbClr val="000050"/>
              </a:solidFill>
            </a:rPr>
            <a:t>Defacement</a:t>
          </a:r>
          <a:r>
            <a:rPr lang="pt-BR" dirty="0">
              <a:solidFill>
                <a:srgbClr val="000050"/>
              </a:solidFill>
            </a:rPr>
            <a:t>) </a:t>
          </a:r>
        </a:p>
      </dgm:t>
    </dgm:pt>
    <dgm:pt modelId="{C241427E-8904-4028-8202-1F6910B30038}" type="parTrans" cxnId="{0726C82C-6AFB-4854-9944-1F195568CC53}">
      <dgm:prSet/>
      <dgm:spPr/>
      <dgm:t>
        <a:bodyPr/>
        <a:lstStyle/>
        <a:p>
          <a:endParaRPr lang="pt-BR"/>
        </a:p>
      </dgm:t>
    </dgm:pt>
    <dgm:pt modelId="{E6FEC458-DBC1-4D55-94BA-98940B8ED7D7}" type="sibTrans" cxnId="{0726C82C-6AFB-4854-9944-1F195568CC53}">
      <dgm:prSet/>
      <dgm:spPr/>
      <dgm:t>
        <a:bodyPr/>
        <a:lstStyle/>
        <a:p>
          <a:endParaRPr lang="pt-BR"/>
        </a:p>
      </dgm:t>
    </dgm:pt>
    <dgm:pt modelId="{B78DBA49-21E7-420E-8C61-B578582BD278}">
      <dgm:prSet custT="1"/>
      <dgm:spPr/>
      <dgm:t>
        <a:bodyPr/>
        <a:lstStyle/>
        <a:p>
          <a:r>
            <a:rPr lang="pt-BR" sz="1600" dirty="0"/>
            <a:t>consiste em alterar o conteúdo da página Web de um site. </a:t>
          </a:r>
        </a:p>
      </dgm:t>
    </dgm:pt>
    <dgm:pt modelId="{4DA6DEF0-8215-46E5-AD66-DEC26A15077B}" type="parTrans" cxnId="{61100445-4FB2-494A-8D5E-DDB21E718AC4}">
      <dgm:prSet/>
      <dgm:spPr/>
      <dgm:t>
        <a:bodyPr/>
        <a:lstStyle/>
        <a:p>
          <a:endParaRPr lang="pt-BR"/>
        </a:p>
      </dgm:t>
    </dgm:pt>
    <dgm:pt modelId="{113FB7AA-0A21-4E88-836D-DD10F08A8D0B}" type="sibTrans" cxnId="{61100445-4FB2-494A-8D5E-DDB21E718AC4}">
      <dgm:prSet/>
      <dgm:spPr/>
      <dgm:t>
        <a:bodyPr/>
        <a:lstStyle/>
        <a:p>
          <a:endParaRPr lang="pt-BR"/>
        </a:p>
      </dgm:t>
    </dgm:pt>
    <dgm:pt modelId="{C7BA11CB-4A75-490A-90E6-B7D0C6E3EA30}">
      <dgm:prSet/>
      <dgm:spPr/>
      <dgm:t>
        <a:bodyPr/>
        <a:lstStyle/>
        <a:p>
          <a:r>
            <a:rPr lang="pt-BR" dirty="0">
              <a:solidFill>
                <a:srgbClr val="000050"/>
              </a:solidFill>
            </a:rPr>
            <a:t>Escuta de tráfego </a:t>
          </a:r>
        </a:p>
      </dgm:t>
    </dgm:pt>
    <dgm:pt modelId="{1BABB011-5B78-4095-B55D-4246E790A2C5}" type="parTrans" cxnId="{05EDC606-F960-4C68-B75B-6269A4170DDC}">
      <dgm:prSet/>
      <dgm:spPr/>
      <dgm:t>
        <a:bodyPr/>
        <a:lstStyle/>
        <a:p>
          <a:endParaRPr lang="pt-BR"/>
        </a:p>
      </dgm:t>
    </dgm:pt>
    <dgm:pt modelId="{B90DBAD7-FF90-4F90-864A-31C1311E3A72}" type="sibTrans" cxnId="{05EDC606-F960-4C68-B75B-6269A4170DDC}">
      <dgm:prSet/>
      <dgm:spPr/>
      <dgm:t>
        <a:bodyPr/>
        <a:lstStyle/>
        <a:p>
          <a:endParaRPr lang="pt-BR"/>
        </a:p>
      </dgm:t>
    </dgm:pt>
    <dgm:pt modelId="{A7F0D115-6809-4038-A24F-D5E7E4C2E834}">
      <dgm:prSet custT="1"/>
      <dgm:spPr/>
      <dgm:t>
        <a:bodyPr/>
        <a:lstStyle/>
        <a:p>
          <a:r>
            <a:rPr lang="pt-BR" sz="1600"/>
            <a:t>consiste em inspecionar os dados trafegados em redes de computadores, por meio do uso de programas específicos</a:t>
          </a:r>
        </a:p>
      </dgm:t>
    </dgm:pt>
    <dgm:pt modelId="{CA91CB4C-F1DF-458C-8723-A716F3AE2FA5}" type="parTrans" cxnId="{12A6AC77-4AEA-4C16-88C5-F8ED379F8CD4}">
      <dgm:prSet/>
      <dgm:spPr/>
      <dgm:t>
        <a:bodyPr/>
        <a:lstStyle/>
        <a:p>
          <a:endParaRPr lang="pt-BR"/>
        </a:p>
      </dgm:t>
    </dgm:pt>
    <dgm:pt modelId="{E10D9FA7-5BF1-4C18-AD8B-53DD55669668}" type="sibTrans" cxnId="{12A6AC77-4AEA-4C16-88C5-F8ED379F8CD4}">
      <dgm:prSet/>
      <dgm:spPr/>
      <dgm:t>
        <a:bodyPr/>
        <a:lstStyle/>
        <a:p>
          <a:endParaRPr lang="pt-BR"/>
        </a:p>
      </dgm:t>
    </dgm:pt>
    <dgm:pt modelId="{469FAC07-C31D-447F-9F6B-C843298F200C}" type="pres">
      <dgm:prSet presAssocID="{BF071F6D-36C3-4691-9BCC-0252F0731D57}" presName="vert0" presStyleCnt="0">
        <dgm:presLayoutVars>
          <dgm:dir/>
          <dgm:animOne val="branch"/>
          <dgm:animLvl val="lvl"/>
        </dgm:presLayoutVars>
      </dgm:prSet>
      <dgm:spPr/>
    </dgm:pt>
    <dgm:pt modelId="{B1789ACD-AFF9-4F71-9D8C-68D98A4867ED}" type="pres">
      <dgm:prSet presAssocID="{5D431A36-3691-4188-AD7A-D5E8D871784D}" presName="thickLine" presStyleLbl="alignNode1" presStyleIdx="0" presStyleCnt="7"/>
      <dgm:spPr/>
    </dgm:pt>
    <dgm:pt modelId="{01778FC0-F663-4F3C-A280-F31952D1519B}" type="pres">
      <dgm:prSet presAssocID="{5D431A36-3691-4188-AD7A-D5E8D871784D}" presName="horz1" presStyleCnt="0"/>
      <dgm:spPr/>
    </dgm:pt>
    <dgm:pt modelId="{C2D983B1-4F1A-422F-9453-4E1D484905E1}" type="pres">
      <dgm:prSet presAssocID="{5D431A36-3691-4188-AD7A-D5E8D871784D}" presName="tx1" presStyleLbl="revTx" presStyleIdx="0" presStyleCnt="14"/>
      <dgm:spPr/>
    </dgm:pt>
    <dgm:pt modelId="{D1AF9826-76B9-4A8A-A995-9D846658D7DE}" type="pres">
      <dgm:prSet presAssocID="{5D431A36-3691-4188-AD7A-D5E8D871784D}" presName="vert1" presStyleCnt="0"/>
      <dgm:spPr/>
    </dgm:pt>
    <dgm:pt modelId="{83D033C0-18D6-4A42-B3B4-EE67CC3C639D}" type="pres">
      <dgm:prSet presAssocID="{3A219735-12E7-4161-936B-D1C70268CD00}" presName="vertSpace2a" presStyleCnt="0"/>
      <dgm:spPr/>
    </dgm:pt>
    <dgm:pt modelId="{18CF53A6-EEA4-4E7E-9B79-2E3FD6D4BF30}" type="pres">
      <dgm:prSet presAssocID="{3A219735-12E7-4161-936B-D1C70268CD00}" presName="horz2" presStyleCnt="0"/>
      <dgm:spPr/>
    </dgm:pt>
    <dgm:pt modelId="{B4ACFBED-969C-411B-B15B-DF4C2D39B3E5}" type="pres">
      <dgm:prSet presAssocID="{3A219735-12E7-4161-936B-D1C70268CD00}" presName="horzSpace2" presStyleCnt="0"/>
      <dgm:spPr/>
    </dgm:pt>
    <dgm:pt modelId="{B428759F-B5F4-4C53-8DEB-5B1E32ACACFD}" type="pres">
      <dgm:prSet presAssocID="{3A219735-12E7-4161-936B-D1C70268CD00}" presName="tx2" presStyleLbl="revTx" presStyleIdx="1" presStyleCnt="14"/>
      <dgm:spPr/>
    </dgm:pt>
    <dgm:pt modelId="{783C35AC-CB50-4159-95BD-7135F3406005}" type="pres">
      <dgm:prSet presAssocID="{3A219735-12E7-4161-936B-D1C70268CD00}" presName="vert2" presStyleCnt="0"/>
      <dgm:spPr/>
    </dgm:pt>
    <dgm:pt modelId="{C3A56748-4665-452C-B35D-274988B2829F}" type="pres">
      <dgm:prSet presAssocID="{3A219735-12E7-4161-936B-D1C70268CD00}" presName="thinLine2b" presStyleLbl="callout" presStyleIdx="0" presStyleCnt="7"/>
      <dgm:spPr/>
    </dgm:pt>
    <dgm:pt modelId="{4BACDCE9-9140-46D9-B393-927092FE8336}" type="pres">
      <dgm:prSet presAssocID="{3A219735-12E7-4161-936B-D1C70268CD00}" presName="vertSpace2b" presStyleCnt="0"/>
      <dgm:spPr/>
    </dgm:pt>
    <dgm:pt modelId="{0818F043-651F-4BEB-B130-9CA0133A0B9E}" type="pres">
      <dgm:prSet presAssocID="{1CCF6A02-9EFA-40DD-9B27-9D5FAA8CA50A}" presName="thickLine" presStyleLbl="alignNode1" presStyleIdx="1" presStyleCnt="7"/>
      <dgm:spPr/>
    </dgm:pt>
    <dgm:pt modelId="{80479DFC-A8CC-473B-84EA-F62EFA288D91}" type="pres">
      <dgm:prSet presAssocID="{1CCF6A02-9EFA-40DD-9B27-9D5FAA8CA50A}" presName="horz1" presStyleCnt="0"/>
      <dgm:spPr/>
    </dgm:pt>
    <dgm:pt modelId="{ED7CF10C-1AB9-4EEB-8228-F40FD0B02F96}" type="pres">
      <dgm:prSet presAssocID="{1CCF6A02-9EFA-40DD-9B27-9D5FAA8CA50A}" presName="tx1" presStyleLbl="revTx" presStyleIdx="2" presStyleCnt="14"/>
      <dgm:spPr/>
    </dgm:pt>
    <dgm:pt modelId="{E38C2C44-16B5-41C0-91DE-3454CE1300D1}" type="pres">
      <dgm:prSet presAssocID="{1CCF6A02-9EFA-40DD-9B27-9D5FAA8CA50A}" presName="vert1" presStyleCnt="0"/>
      <dgm:spPr/>
    </dgm:pt>
    <dgm:pt modelId="{985EA3D5-8948-4160-B879-F4E0684BDD19}" type="pres">
      <dgm:prSet presAssocID="{B551AD99-FD3D-4636-9B01-452966F97434}" presName="vertSpace2a" presStyleCnt="0"/>
      <dgm:spPr/>
    </dgm:pt>
    <dgm:pt modelId="{96CA0A01-FB19-4DB3-B7AE-1E7DA8654C7B}" type="pres">
      <dgm:prSet presAssocID="{B551AD99-FD3D-4636-9B01-452966F97434}" presName="horz2" presStyleCnt="0"/>
      <dgm:spPr/>
    </dgm:pt>
    <dgm:pt modelId="{3D7FE41F-71AC-4BF1-9170-CFA27EBF2DC1}" type="pres">
      <dgm:prSet presAssocID="{B551AD99-FD3D-4636-9B01-452966F97434}" presName="horzSpace2" presStyleCnt="0"/>
      <dgm:spPr/>
    </dgm:pt>
    <dgm:pt modelId="{B921FE5B-CF7E-43D6-9485-B69D1EDFED25}" type="pres">
      <dgm:prSet presAssocID="{B551AD99-FD3D-4636-9B01-452966F97434}" presName="tx2" presStyleLbl="revTx" presStyleIdx="3" presStyleCnt="14"/>
      <dgm:spPr/>
    </dgm:pt>
    <dgm:pt modelId="{B9F8E117-F116-40AF-A884-5F4E781E5B28}" type="pres">
      <dgm:prSet presAssocID="{B551AD99-FD3D-4636-9B01-452966F97434}" presName="vert2" presStyleCnt="0"/>
      <dgm:spPr/>
    </dgm:pt>
    <dgm:pt modelId="{87B5FA57-12EB-4198-AEDE-61866358E78D}" type="pres">
      <dgm:prSet presAssocID="{B551AD99-FD3D-4636-9B01-452966F97434}" presName="thinLine2b" presStyleLbl="callout" presStyleIdx="1" presStyleCnt="7"/>
      <dgm:spPr/>
    </dgm:pt>
    <dgm:pt modelId="{B1C18CCB-2C89-428E-B27C-F0A972DEAF3F}" type="pres">
      <dgm:prSet presAssocID="{B551AD99-FD3D-4636-9B01-452966F97434}" presName="vertSpace2b" presStyleCnt="0"/>
      <dgm:spPr/>
    </dgm:pt>
    <dgm:pt modelId="{B14D64E0-E0A2-40A8-B71F-D9D5BD89D366}" type="pres">
      <dgm:prSet presAssocID="{62F2A74C-6A83-447D-97D2-5B84C37E757C}" presName="thickLine" presStyleLbl="alignNode1" presStyleIdx="2" presStyleCnt="7"/>
      <dgm:spPr/>
    </dgm:pt>
    <dgm:pt modelId="{B32AB1FD-D1B1-4BBC-A036-251446E6F340}" type="pres">
      <dgm:prSet presAssocID="{62F2A74C-6A83-447D-97D2-5B84C37E757C}" presName="horz1" presStyleCnt="0"/>
      <dgm:spPr/>
    </dgm:pt>
    <dgm:pt modelId="{C6CA957B-F4BE-4EBD-AA6D-0DE820DDE2CA}" type="pres">
      <dgm:prSet presAssocID="{62F2A74C-6A83-447D-97D2-5B84C37E757C}" presName="tx1" presStyleLbl="revTx" presStyleIdx="4" presStyleCnt="14"/>
      <dgm:spPr/>
    </dgm:pt>
    <dgm:pt modelId="{82C4C5E8-86F0-4531-90F1-9FA3BCBA0CD2}" type="pres">
      <dgm:prSet presAssocID="{62F2A74C-6A83-447D-97D2-5B84C37E757C}" presName="vert1" presStyleCnt="0"/>
      <dgm:spPr/>
    </dgm:pt>
    <dgm:pt modelId="{A2FAB88D-6173-477D-BE3D-879219611BD6}" type="pres">
      <dgm:prSet presAssocID="{124E68F9-A224-426C-BA4C-18E9B64C04A0}" presName="vertSpace2a" presStyleCnt="0"/>
      <dgm:spPr/>
    </dgm:pt>
    <dgm:pt modelId="{C51EB144-8B4B-4D22-992E-443CB47ACDAF}" type="pres">
      <dgm:prSet presAssocID="{124E68F9-A224-426C-BA4C-18E9B64C04A0}" presName="horz2" presStyleCnt="0"/>
      <dgm:spPr/>
    </dgm:pt>
    <dgm:pt modelId="{A7D4CA36-6B80-4B4B-B7D5-D6855294436F}" type="pres">
      <dgm:prSet presAssocID="{124E68F9-A224-426C-BA4C-18E9B64C04A0}" presName="horzSpace2" presStyleCnt="0"/>
      <dgm:spPr/>
    </dgm:pt>
    <dgm:pt modelId="{459F3CF2-9A29-4F20-9B9A-54475EEAEF33}" type="pres">
      <dgm:prSet presAssocID="{124E68F9-A224-426C-BA4C-18E9B64C04A0}" presName="tx2" presStyleLbl="revTx" presStyleIdx="5" presStyleCnt="14"/>
      <dgm:spPr/>
    </dgm:pt>
    <dgm:pt modelId="{C7EB334F-3BCB-4EB0-B900-1AD014A08CCD}" type="pres">
      <dgm:prSet presAssocID="{124E68F9-A224-426C-BA4C-18E9B64C04A0}" presName="vert2" presStyleCnt="0"/>
      <dgm:spPr/>
    </dgm:pt>
    <dgm:pt modelId="{3547D441-F867-4008-8556-9C6970014721}" type="pres">
      <dgm:prSet presAssocID="{124E68F9-A224-426C-BA4C-18E9B64C04A0}" presName="thinLine2b" presStyleLbl="callout" presStyleIdx="2" presStyleCnt="7"/>
      <dgm:spPr/>
    </dgm:pt>
    <dgm:pt modelId="{905933A3-5957-4006-B23F-44FE6DD28B86}" type="pres">
      <dgm:prSet presAssocID="{124E68F9-A224-426C-BA4C-18E9B64C04A0}" presName="vertSpace2b" presStyleCnt="0"/>
      <dgm:spPr/>
    </dgm:pt>
    <dgm:pt modelId="{FDAE2202-E65D-42BC-BEFE-97D88EB49409}" type="pres">
      <dgm:prSet presAssocID="{26007887-3E45-4454-8991-046CD803B516}" presName="thickLine" presStyleLbl="alignNode1" presStyleIdx="3" presStyleCnt="7"/>
      <dgm:spPr/>
    </dgm:pt>
    <dgm:pt modelId="{470F7D56-DCFA-4188-9C55-1A50602E0837}" type="pres">
      <dgm:prSet presAssocID="{26007887-3E45-4454-8991-046CD803B516}" presName="horz1" presStyleCnt="0"/>
      <dgm:spPr/>
    </dgm:pt>
    <dgm:pt modelId="{59C5050C-87C8-46B4-AC7E-76C059469C82}" type="pres">
      <dgm:prSet presAssocID="{26007887-3E45-4454-8991-046CD803B516}" presName="tx1" presStyleLbl="revTx" presStyleIdx="6" presStyleCnt="14"/>
      <dgm:spPr/>
    </dgm:pt>
    <dgm:pt modelId="{C459A8C0-81B4-4E63-9252-1161057F6E7D}" type="pres">
      <dgm:prSet presAssocID="{26007887-3E45-4454-8991-046CD803B516}" presName="vert1" presStyleCnt="0"/>
      <dgm:spPr/>
    </dgm:pt>
    <dgm:pt modelId="{73947367-E101-426E-9E3E-87FF9B2212A5}" type="pres">
      <dgm:prSet presAssocID="{33279738-D1F3-44EE-A107-7BF5DA0579A3}" presName="vertSpace2a" presStyleCnt="0"/>
      <dgm:spPr/>
    </dgm:pt>
    <dgm:pt modelId="{B5437B9F-B8A6-49E2-BA62-F92BBC1D2C8E}" type="pres">
      <dgm:prSet presAssocID="{33279738-D1F3-44EE-A107-7BF5DA0579A3}" presName="horz2" presStyleCnt="0"/>
      <dgm:spPr/>
    </dgm:pt>
    <dgm:pt modelId="{48023F31-D4C9-4A47-ADBB-0D1E9D2F3E37}" type="pres">
      <dgm:prSet presAssocID="{33279738-D1F3-44EE-A107-7BF5DA0579A3}" presName="horzSpace2" presStyleCnt="0"/>
      <dgm:spPr/>
    </dgm:pt>
    <dgm:pt modelId="{BB2F1E3B-AFA7-4234-A214-049A0FCF2681}" type="pres">
      <dgm:prSet presAssocID="{33279738-D1F3-44EE-A107-7BF5DA0579A3}" presName="tx2" presStyleLbl="revTx" presStyleIdx="7" presStyleCnt="14"/>
      <dgm:spPr/>
    </dgm:pt>
    <dgm:pt modelId="{36EED0DF-DE09-4B5C-BF6D-55A0C28F9ED9}" type="pres">
      <dgm:prSet presAssocID="{33279738-D1F3-44EE-A107-7BF5DA0579A3}" presName="vert2" presStyleCnt="0"/>
      <dgm:spPr/>
    </dgm:pt>
    <dgm:pt modelId="{6CF77CFD-97BB-4D4A-8508-6D850C6AF940}" type="pres">
      <dgm:prSet presAssocID="{33279738-D1F3-44EE-A107-7BF5DA0579A3}" presName="thinLine2b" presStyleLbl="callout" presStyleIdx="3" presStyleCnt="7"/>
      <dgm:spPr/>
    </dgm:pt>
    <dgm:pt modelId="{13B96183-EBA1-4F3B-B36A-196CE5DEC507}" type="pres">
      <dgm:prSet presAssocID="{33279738-D1F3-44EE-A107-7BF5DA0579A3}" presName="vertSpace2b" presStyleCnt="0"/>
      <dgm:spPr/>
    </dgm:pt>
    <dgm:pt modelId="{41BD1C64-8110-4C9A-8E46-6EB752579E26}" type="pres">
      <dgm:prSet presAssocID="{622E1B4C-AA65-4701-817C-0C138975B900}" presName="thickLine" presStyleLbl="alignNode1" presStyleIdx="4" presStyleCnt="7"/>
      <dgm:spPr/>
    </dgm:pt>
    <dgm:pt modelId="{E2B0A200-11C7-415A-A4E8-79AF8DCB8331}" type="pres">
      <dgm:prSet presAssocID="{622E1B4C-AA65-4701-817C-0C138975B900}" presName="horz1" presStyleCnt="0"/>
      <dgm:spPr/>
    </dgm:pt>
    <dgm:pt modelId="{13F2D5A2-95F6-4496-BF7A-4A5CEE102008}" type="pres">
      <dgm:prSet presAssocID="{622E1B4C-AA65-4701-817C-0C138975B900}" presName="tx1" presStyleLbl="revTx" presStyleIdx="8" presStyleCnt="14"/>
      <dgm:spPr/>
    </dgm:pt>
    <dgm:pt modelId="{B9B1BB8B-B60B-4BD5-AD97-EE394E314E30}" type="pres">
      <dgm:prSet presAssocID="{622E1B4C-AA65-4701-817C-0C138975B900}" presName="vert1" presStyleCnt="0"/>
      <dgm:spPr/>
    </dgm:pt>
    <dgm:pt modelId="{B3DA661B-F1EB-40D5-B9CA-84847A2D8574}" type="pres">
      <dgm:prSet presAssocID="{49410AF9-1649-42DA-A92B-46E34EC3E9EC}" presName="vertSpace2a" presStyleCnt="0"/>
      <dgm:spPr/>
    </dgm:pt>
    <dgm:pt modelId="{126BD7E3-F666-486A-BFFF-005A0FE32083}" type="pres">
      <dgm:prSet presAssocID="{49410AF9-1649-42DA-A92B-46E34EC3E9EC}" presName="horz2" presStyleCnt="0"/>
      <dgm:spPr/>
    </dgm:pt>
    <dgm:pt modelId="{25B3A790-6A13-4859-B771-93C0396F0674}" type="pres">
      <dgm:prSet presAssocID="{49410AF9-1649-42DA-A92B-46E34EC3E9EC}" presName="horzSpace2" presStyleCnt="0"/>
      <dgm:spPr/>
    </dgm:pt>
    <dgm:pt modelId="{430C041E-BF65-4AFC-A18C-FF1191E28C28}" type="pres">
      <dgm:prSet presAssocID="{49410AF9-1649-42DA-A92B-46E34EC3E9EC}" presName="tx2" presStyleLbl="revTx" presStyleIdx="9" presStyleCnt="14"/>
      <dgm:spPr/>
    </dgm:pt>
    <dgm:pt modelId="{07178B40-18E4-4339-8E3E-7481FC1AC2BE}" type="pres">
      <dgm:prSet presAssocID="{49410AF9-1649-42DA-A92B-46E34EC3E9EC}" presName="vert2" presStyleCnt="0"/>
      <dgm:spPr/>
    </dgm:pt>
    <dgm:pt modelId="{C6AF30CE-2D99-4851-AD48-98C15A7D42B3}" type="pres">
      <dgm:prSet presAssocID="{49410AF9-1649-42DA-A92B-46E34EC3E9EC}" presName="thinLine2b" presStyleLbl="callout" presStyleIdx="4" presStyleCnt="7"/>
      <dgm:spPr/>
    </dgm:pt>
    <dgm:pt modelId="{34C4B9B0-B528-472C-B124-369A1A5DC0FA}" type="pres">
      <dgm:prSet presAssocID="{49410AF9-1649-42DA-A92B-46E34EC3E9EC}" presName="vertSpace2b" presStyleCnt="0"/>
      <dgm:spPr/>
    </dgm:pt>
    <dgm:pt modelId="{91FAE013-30B6-4712-A4C2-2682B4F48E0C}" type="pres">
      <dgm:prSet presAssocID="{4C959159-9E3A-4BAA-B6B3-52DC8DCB161C}" presName="thickLine" presStyleLbl="alignNode1" presStyleIdx="5" presStyleCnt="7"/>
      <dgm:spPr/>
    </dgm:pt>
    <dgm:pt modelId="{437D7187-E6C9-4190-94C2-CE5188FA2191}" type="pres">
      <dgm:prSet presAssocID="{4C959159-9E3A-4BAA-B6B3-52DC8DCB161C}" presName="horz1" presStyleCnt="0"/>
      <dgm:spPr/>
    </dgm:pt>
    <dgm:pt modelId="{E9BAF115-5AB4-4118-BECE-3485615DE311}" type="pres">
      <dgm:prSet presAssocID="{4C959159-9E3A-4BAA-B6B3-52DC8DCB161C}" presName="tx1" presStyleLbl="revTx" presStyleIdx="10" presStyleCnt="14"/>
      <dgm:spPr/>
    </dgm:pt>
    <dgm:pt modelId="{9B984B44-7AA5-4C5F-B59D-FF2BD9759167}" type="pres">
      <dgm:prSet presAssocID="{4C959159-9E3A-4BAA-B6B3-52DC8DCB161C}" presName="vert1" presStyleCnt="0"/>
      <dgm:spPr/>
    </dgm:pt>
    <dgm:pt modelId="{0FFB7C91-80C3-40EC-BFBC-0D8DFCF5BF76}" type="pres">
      <dgm:prSet presAssocID="{B78DBA49-21E7-420E-8C61-B578582BD278}" presName="vertSpace2a" presStyleCnt="0"/>
      <dgm:spPr/>
    </dgm:pt>
    <dgm:pt modelId="{7536325C-AFAA-421D-AE37-881D0D320137}" type="pres">
      <dgm:prSet presAssocID="{B78DBA49-21E7-420E-8C61-B578582BD278}" presName="horz2" presStyleCnt="0"/>
      <dgm:spPr/>
    </dgm:pt>
    <dgm:pt modelId="{EAC0E7C3-48FB-4552-8425-76E1CE4AAABF}" type="pres">
      <dgm:prSet presAssocID="{B78DBA49-21E7-420E-8C61-B578582BD278}" presName="horzSpace2" presStyleCnt="0"/>
      <dgm:spPr/>
    </dgm:pt>
    <dgm:pt modelId="{8F4736D0-37F3-408C-83D7-C6C75E63EBD1}" type="pres">
      <dgm:prSet presAssocID="{B78DBA49-21E7-420E-8C61-B578582BD278}" presName="tx2" presStyleLbl="revTx" presStyleIdx="11" presStyleCnt="14"/>
      <dgm:spPr/>
    </dgm:pt>
    <dgm:pt modelId="{DC052804-ECAC-4F4C-8C82-660D577FAC94}" type="pres">
      <dgm:prSet presAssocID="{B78DBA49-21E7-420E-8C61-B578582BD278}" presName="vert2" presStyleCnt="0"/>
      <dgm:spPr/>
    </dgm:pt>
    <dgm:pt modelId="{C2AFDA7C-A7F0-40DE-919B-78FFE74A1E45}" type="pres">
      <dgm:prSet presAssocID="{B78DBA49-21E7-420E-8C61-B578582BD278}" presName="thinLine2b" presStyleLbl="callout" presStyleIdx="5" presStyleCnt="7"/>
      <dgm:spPr/>
    </dgm:pt>
    <dgm:pt modelId="{C0307144-24DA-4655-9653-40A0D97B3D9A}" type="pres">
      <dgm:prSet presAssocID="{B78DBA49-21E7-420E-8C61-B578582BD278}" presName="vertSpace2b" presStyleCnt="0"/>
      <dgm:spPr/>
    </dgm:pt>
    <dgm:pt modelId="{38E07F81-0FC5-43CE-95F1-CEEDC5CD23CD}" type="pres">
      <dgm:prSet presAssocID="{C7BA11CB-4A75-490A-90E6-B7D0C6E3EA30}" presName="thickLine" presStyleLbl="alignNode1" presStyleIdx="6" presStyleCnt="7"/>
      <dgm:spPr/>
    </dgm:pt>
    <dgm:pt modelId="{C6C11B37-BC2C-4D26-A955-930BDB3012C9}" type="pres">
      <dgm:prSet presAssocID="{C7BA11CB-4A75-490A-90E6-B7D0C6E3EA30}" presName="horz1" presStyleCnt="0"/>
      <dgm:spPr/>
    </dgm:pt>
    <dgm:pt modelId="{E903398F-FC86-4CC3-ABCA-478AC87FD706}" type="pres">
      <dgm:prSet presAssocID="{C7BA11CB-4A75-490A-90E6-B7D0C6E3EA30}" presName="tx1" presStyleLbl="revTx" presStyleIdx="12" presStyleCnt="14"/>
      <dgm:spPr/>
    </dgm:pt>
    <dgm:pt modelId="{29B71607-1450-4B6C-A3A9-04D7885CD5A0}" type="pres">
      <dgm:prSet presAssocID="{C7BA11CB-4A75-490A-90E6-B7D0C6E3EA30}" presName="vert1" presStyleCnt="0"/>
      <dgm:spPr/>
    </dgm:pt>
    <dgm:pt modelId="{B09F22D8-5CE3-47BB-8F3A-F56519BAAEEF}" type="pres">
      <dgm:prSet presAssocID="{A7F0D115-6809-4038-A24F-D5E7E4C2E834}" presName="vertSpace2a" presStyleCnt="0"/>
      <dgm:spPr/>
    </dgm:pt>
    <dgm:pt modelId="{CF998828-3A77-4E2D-9499-7FDC00870B59}" type="pres">
      <dgm:prSet presAssocID="{A7F0D115-6809-4038-A24F-D5E7E4C2E834}" presName="horz2" presStyleCnt="0"/>
      <dgm:spPr/>
    </dgm:pt>
    <dgm:pt modelId="{F5082DF2-5C6C-4D4F-8275-0AADED299CD0}" type="pres">
      <dgm:prSet presAssocID="{A7F0D115-6809-4038-A24F-D5E7E4C2E834}" presName="horzSpace2" presStyleCnt="0"/>
      <dgm:spPr/>
    </dgm:pt>
    <dgm:pt modelId="{A9CBB2DD-7F30-4278-9090-97C95F4D62F8}" type="pres">
      <dgm:prSet presAssocID="{A7F0D115-6809-4038-A24F-D5E7E4C2E834}" presName="tx2" presStyleLbl="revTx" presStyleIdx="13" presStyleCnt="14"/>
      <dgm:spPr/>
    </dgm:pt>
    <dgm:pt modelId="{D133DE07-4150-4A00-B4EE-0E865F8F6BB2}" type="pres">
      <dgm:prSet presAssocID="{A7F0D115-6809-4038-A24F-D5E7E4C2E834}" presName="vert2" presStyleCnt="0"/>
      <dgm:spPr/>
    </dgm:pt>
    <dgm:pt modelId="{27A6BDAC-B569-4476-AA99-CCE896917CD0}" type="pres">
      <dgm:prSet presAssocID="{A7F0D115-6809-4038-A24F-D5E7E4C2E834}" presName="thinLine2b" presStyleLbl="callout" presStyleIdx="6" presStyleCnt="7"/>
      <dgm:spPr/>
    </dgm:pt>
    <dgm:pt modelId="{C8E7F7CA-531F-49F5-A135-D64DF73406C8}" type="pres">
      <dgm:prSet presAssocID="{A7F0D115-6809-4038-A24F-D5E7E4C2E834}" presName="vertSpace2b" presStyleCnt="0"/>
      <dgm:spPr/>
    </dgm:pt>
  </dgm:ptLst>
  <dgm:cxnLst>
    <dgm:cxn modelId="{05EDC606-F960-4C68-B75B-6269A4170DDC}" srcId="{BF071F6D-36C3-4691-9BCC-0252F0731D57}" destId="{C7BA11CB-4A75-490A-90E6-B7D0C6E3EA30}" srcOrd="6" destOrd="0" parTransId="{1BABB011-5B78-4095-B55D-4246E790A2C5}" sibTransId="{B90DBAD7-FF90-4F90-864A-31C1311E3A72}"/>
    <dgm:cxn modelId="{89B23118-3797-4AE4-B750-73E2EBC526AF}" type="presOf" srcId="{33279738-D1F3-44EE-A107-7BF5DA0579A3}" destId="{BB2F1E3B-AFA7-4234-A214-049A0FCF2681}" srcOrd="0" destOrd="0" presId="urn:microsoft.com/office/officeart/2008/layout/LinedList"/>
    <dgm:cxn modelId="{07752D1C-7481-41A0-9936-068DE6361A1B}" type="presOf" srcId="{62F2A74C-6A83-447D-97D2-5B84C37E757C}" destId="{C6CA957B-F4BE-4EBD-AA6D-0DE820DDE2CA}" srcOrd="0" destOrd="0" presId="urn:microsoft.com/office/officeart/2008/layout/LinedList"/>
    <dgm:cxn modelId="{0726C82C-6AFB-4854-9944-1F195568CC53}" srcId="{BF071F6D-36C3-4691-9BCC-0252F0731D57}" destId="{4C959159-9E3A-4BAA-B6B3-52DC8DCB161C}" srcOrd="5" destOrd="0" parTransId="{C241427E-8904-4028-8202-1F6910B30038}" sibTransId="{E6FEC458-DBC1-4D55-94BA-98940B8ED7D7}"/>
    <dgm:cxn modelId="{7488293A-BE70-4524-8C37-D9E67114F0DB}" type="presOf" srcId="{BF071F6D-36C3-4691-9BCC-0252F0731D57}" destId="{469FAC07-C31D-447F-9F6B-C843298F200C}" srcOrd="0" destOrd="0" presId="urn:microsoft.com/office/officeart/2008/layout/LinedList"/>
    <dgm:cxn modelId="{7CF4C03E-DD9B-4F89-8F51-C798F6C93EF8}" type="presOf" srcId="{1CCF6A02-9EFA-40DD-9B27-9D5FAA8CA50A}" destId="{ED7CF10C-1AB9-4EEB-8228-F40FD0B02F96}" srcOrd="0" destOrd="0" presId="urn:microsoft.com/office/officeart/2008/layout/LinedList"/>
    <dgm:cxn modelId="{DC3BD65C-5EDC-4029-9C7F-376EFE8DDDF0}" srcId="{1CCF6A02-9EFA-40DD-9B27-9D5FAA8CA50A}" destId="{B551AD99-FD3D-4636-9B01-452966F97434}" srcOrd="0" destOrd="0" parTransId="{B24A00EE-9197-4B8E-A36E-35AED5E8C502}" sibTransId="{BCFF3DD9-BF57-445B-80C0-D8D1D6C144FB}"/>
    <dgm:cxn modelId="{27A4015D-B1B8-4A2A-A479-2A7EF00A0833}" srcId="{5D431A36-3691-4188-AD7A-D5E8D871784D}" destId="{3A219735-12E7-4161-936B-D1C70268CD00}" srcOrd="0" destOrd="0" parTransId="{28E8A5F9-2926-4D39-8EBF-5D030E97D35C}" sibTransId="{052C3F26-8993-4211-8130-782AF146E248}"/>
    <dgm:cxn modelId="{6CF6125E-F31A-4412-84EA-043E1E752223}" type="presOf" srcId="{B551AD99-FD3D-4636-9B01-452966F97434}" destId="{B921FE5B-CF7E-43D6-9485-B69D1EDFED25}" srcOrd="0" destOrd="0" presId="urn:microsoft.com/office/officeart/2008/layout/LinedList"/>
    <dgm:cxn modelId="{61100445-4FB2-494A-8D5E-DDB21E718AC4}" srcId="{4C959159-9E3A-4BAA-B6B3-52DC8DCB161C}" destId="{B78DBA49-21E7-420E-8C61-B578582BD278}" srcOrd="0" destOrd="0" parTransId="{4DA6DEF0-8215-46E5-AD66-DEC26A15077B}" sibTransId="{113FB7AA-0A21-4E88-836D-DD10F08A8D0B}"/>
    <dgm:cxn modelId="{9FFD0E47-D120-4330-8177-1252B269BCEC}" type="presOf" srcId="{B78DBA49-21E7-420E-8C61-B578582BD278}" destId="{8F4736D0-37F3-408C-83D7-C6C75E63EBD1}" srcOrd="0" destOrd="0" presId="urn:microsoft.com/office/officeart/2008/layout/LinedList"/>
    <dgm:cxn modelId="{140A3368-80EA-43A0-BD3C-3A38199A4044}" type="presOf" srcId="{C7BA11CB-4A75-490A-90E6-B7D0C6E3EA30}" destId="{E903398F-FC86-4CC3-ABCA-478AC87FD706}" srcOrd="0" destOrd="0" presId="urn:microsoft.com/office/officeart/2008/layout/LinedList"/>
    <dgm:cxn modelId="{C004DA49-CAB3-431F-BC28-F216CCAFC8F1}" type="presOf" srcId="{A7F0D115-6809-4038-A24F-D5E7E4C2E834}" destId="{A9CBB2DD-7F30-4278-9090-97C95F4D62F8}" srcOrd="0" destOrd="0" presId="urn:microsoft.com/office/officeart/2008/layout/LinedList"/>
    <dgm:cxn modelId="{9C1D8B6E-8BB2-4D65-9E59-7473E303B091}" type="presOf" srcId="{5D431A36-3691-4188-AD7A-D5E8D871784D}" destId="{C2D983B1-4F1A-422F-9453-4E1D484905E1}" srcOrd="0" destOrd="0" presId="urn:microsoft.com/office/officeart/2008/layout/LinedList"/>
    <dgm:cxn modelId="{A4B3BD71-351D-4B2D-8CF4-BEBE928B233F}" srcId="{62F2A74C-6A83-447D-97D2-5B84C37E757C}" destId="{124E68F9-A224-426C-BA4C-18E9B64C04A0}" srcOrd="0" destOrd="0" parTransId="{DA52F079-0435-4EB6-B17E-807750353C86}" sibTransId="{BBA13008-1011-4C7A-9919-E1E3FBF074F0}"/>
    <dgm:cxn modelId="{C1291953-EFB2-4947-A2ED-5800E166DCD7}" srcId="{BF071F6D-36C3-4691-9BCC-0252F0731D57}" destId="{5D431A36-3691-4188-AD7A-D5E8D871784D}" srcOrd="0" destOrd="0" parTransId="{507ABDD3-340B-4803-9C1B-D09E5868BF7D}" sibTransId="{2E52C65C-469C-4C9D-BD7C-21E8F2EE1BB7}"/>
    <dgm:cxn modelId="{12A6AC77-4AEA-4C16-88C5-F8ED379F8CD4}" srcId="{C7BA11CB-4A75-490A-90E6-B7D0C6E3EA30}" destId="{A7F0D115-6809-4038-A24F-D5E7E4C2E834}" srcOrd="0" destOrd="0" parTransId="{CA91CB4C-F1DF-458C-8723-A716F3AE2FA5}" sibTransId="{E10D9FA7-5BF1-4C18-AD8B-53DD55669668}"/>
    <dgm:cxn modelId="{B930CE91-4ACD-480B-817C-C4184F5650BF}" type="presOf" srcId="{26007887-3E45-4454-8991-046CD803B516}" destId="{59C5050C-87C8-46B4-AC7E-76C059469C82}" srcOrd="0" destOrd="0" presId="urn:microsoft.com/office/officeart/2008/layout/LinedList"/>
    <dgm:cxn modelId="{90D6199A-39FA-4D5C-A38C-FA4244CD5A03}" srcId="{622E1B4C-AA65-4701-817C-0C138975B900}" destId="{49410AF9-1649-42DA-A92B-46E34EC3E9EC}" srcOrd="0" destOrd="0" parTransId="{440E1B8F-F27E-44F9-BB6A-10DCDEA4F3C8}" sibTransId="{092AD990-FCA8-4C34-BC85-2C0A752D26CE}"/>
    <dgm:cxn modelId="{82E38BA0-D241-437F-A0A2-B9F11715E1C8}" srcId="{BF071F6D-36C3-4691-9BCC-0252F0731D57}" destId="{26007887-3E45-4454-8991-046CD803B516}" srcOrd="3" destOrd="0" parTransId="{D5F88706-C08E-4B17-8054-39BCB980DCAF}" sibTransId="{D7317F20-99A6-4649-A0B0-3A81EDF1FA3B}"/>
    <dgm:cxn modelId="{C187D8A1-ECB2-4FC5-B2FD-8FD01A976B11}" type="presOf" srcId="{124E68F9-A224-426C-BA4C-18E9B64C04A0}" destId="{459F3CF2-9A29-4F20-9B9A-54475EEAEF33}" srcOrd="0" destOrd="0" presId="urn:microsoft.com/office/officeart/2008/layout/LinedList"/>
    <dgm:cxn modelId="{4ED7B1A4-04D1-4910-B1B1-BDB8A08F252D}" type="presOf" srcId="{3A219735-12E7-4161-936B-D1C70268CD00}" destId="{B428759F-B5F4-4C53-8DEB-5B1E32ACACFD}" srcOrd="0" destOrd="0" presId="urn:microsoft.com/office/officeart/2008/layout/LinedList"/>
    <dgm:cxn modelId="{02AF37BD-4525-4784-8830-078EB502C124}" type="presOf" srcId="{622E1B4C-AA65-4701-817C-0C138975B900}" destId="{13F2D5A2-95F6-4496-BF7A-4A5CEE102008}" srcOrd="0" destOrd="0" presId="urn:microsoft.com/office/officeart/2008/layout/LinedList"/>
    <dgm:cxn modelId="{C93B1ABE-2D87-43CE-A52A-E266CFCBD9CC}" srcId="{26007887-3E45-4454-8991-046CD803B516}" destId="{33279738-D1F3-44EE-A107-7BF5DA0579A3}" srcOrd="0" destOrd="0" parTransId="{1ACFE7AE-C511-406E-8D7F-F1AB72B8B9BC}" sibTransId="{D5653011-8BEF-4AA3-9E1D-50253A3EEDCA}"/>
    <dgm:cxn modelId="{475032C1-1985-41A4-8324-A5BD4D2FC9AA}" srcId="{BF071F6D-36C3-4691-9BCC-0252F0731D57}" destId="{62F2A74C-6A83-447D-97D2-5B84C37E757C}" srcOrd="2" destOrd="0" parTransId="{504568FD-0430-4633-896D-D81922DBF26B}" sibTransId="{9B9EBEBD-53D7-419B-91AE-66B3C3319EEF}"/>
    <dgm:cxn modelId="{F5A768C2-0547-42F7-90E7-8A6159A97206}" type="presOf" srcId="{4C959159-9E3A-4BAA-B6B3-52DC8DCB161C}" destId="{E9BAF115-5AB4-4118-BECE-3485615DE311}" srcOrd="0" destOrd="0" presId="urn:microsoft.com/office/officeart/2008/layout/LinedList"/>
    <dgm:cxn modelId="{0B36F9C4-8AD8-44E8-9162-F139622DEE34}" srcId="{BF071F6D-36C3-4691-9BCC-0252F0731D57}" destId="{1CCF6A02-9EFA-40DD-9B27-9D5FAA8CA50A}" srcOrd="1" destOrd="0" parTransId="{91ABDF0E-6978-41EE-8B08-DD2217BD0758}" sibTransId="{61018C63-AC68-4676-899C-361C908948F0}"/>
    <dgm:cxn modelId="{7B9B89D6-5C12-4200-A5CA-15806D97F424}" srcId="{BF071F6D-36C3-4691-9BCC-0252F0731D57}" destId="{622E1B4C-AA65-4701-817C-0C138975B900}" srcOrd="4" destOrd="0" parTransId="{52739BDA-D06D-4DD3-BD79-019E23A730A2}" sibTransId="{11E8D3B0-E01D-4DB4-9528-44BE068A25A3}"/>
    <dgm:cxn modelId="{CBFAFEE5-0F14-45CC-BCAD-58A74E485440}" type="presOf" srcId="{49410AF9-1649-42DA-A92B-46E34EC3E9EC}" destId="{430C041E-BF65-4AFC-A18C-FF1191E28C28}" srcOrd="0" destOrd="0" presId="urn:microsoft.com/office/officeart/2008/layout/LinedList"/>
    <dgm:cxn modelId="{8D575D9D-302C-4488-A0D3-1D88A9A08F61}" type="presParOf" srcId="{469FAC07-C31D-447F-9F6B-C843298F200C}" destId="{B1789ACD-AFF9-4F71-9D8C-68D98A4867ED}" srcOrd="0" destOrd="0" presId="urn:microsoft.com/office/officeart/2008/layout/LinedList"/>
    <dgm:cxn modelId="{ADEA1B0B-27BC-4C98-A9B2-AC7E0670D096}" type="presParOf" srcId="{469FAC07-C31D-447F-9F6B-C843298F200C}" destId="{01778FC0-F663-4F3C-A280-F31952D1519B}" srcOrd="1" destOrd="0" presId="urn:microsoft.com/office/officeart/2008/layout/LinedList"/>
    <dgm:cxn modelId="{4CDF051F-1CE9-45DA-95B1-C24D1467C11A}" type="presParOf" srcId="{01778FC0-F663-4F3C-A280-F31952D1519B}" destId="{C2D983B1-4F1A-422F-9453-4E1D484905E1}" srcOrd="0" destOrd="0" presId="urn:microsoft.com/office/officeart/2008/layout/LinedList"/>
    <dgm:cxn modelId="{4C1B2DAE-01F3-473D-BF1B-2E62F92023ED}" type="presParOf" srcId="{01778FC0-F663-4F3C-A280-F31952D1519B}" destId="{D1AF9826-76B9-4A8A-A995-9D846658D7DE}" srcOrd="1" destOrd="0" presId="urn:microsoft.com/office/officeart/2008/layout/LinedList"/>
    <dgm:cxn modelId="{4C2EF656-6BE7-48DC-B4BE-F95C61D693F2}" type="presParOf" srcId="{D1AF9826-76B9-4A8A-A995-9D846658D7DE}" destId="{83D033C0-18D6-4A42-B3B4-EE67CC3C639D}" srcOrd="0" destOrd="0" presId="urn:microsoft.com/office/officeart/2008/layout/LinedList"/>
    <dgm:cxn modelId="{E5BF6BE2-ED4E-4DC6-9459-AE4108155C33}" type="presParOf" srcId="{D1AF9826-76B9-4A8A-A995-9D846658D7DE}" destId="{18CF53A6-EEA4-4E7E-9B79-2E3FD6D4BF30}" srcOrd="1" destOrd="0" presId="urn:microsoft.com/office/officeart/2008/layout/LinedList"/>
    <dgm:cxn modelId="{3E4B00AF-FAF5-43E8-9EB7-A2EE8351E8E3}" type="presParOf" srcId="{18CF53A6-EEA4-4E7E-9B79-2E3FD6D4BF30}" destId="{B4ACFBED-969C-411B-B15B-DF4C2D39B3E5}" srcOrd="0" destOrd="0" presId="urn:microsoft.com/office/officeart/2008/layout/LinedList"/>
    <dgm:cxn modelId="{E24AD5D6-EE65-4597-98CB-630FB8695605}" type="presParOf" srcId="{18CF53A6-EEA4-4E7E-9B79-2E3FD6D4BF30}" destId="{B428759F-B5F4-4C53-8DEB-5B1E32ACACFD}" srcOrd="1" destOrd="0" presId="urn:microsoft.com/office/officeart/2008/layout/LinedList"/>
    <dgm:cxn modelId="{697E1460-7915-4BFE-86A1-2E4D38ED93AA}" type="presParOf" srcId="{18CF53A6-EEA4-4E7E-9B79-2E3FD6D4BF30}" destId="{783C35AC-CB50-4159-95BD-7135F3406005}" srcOrd="2" destOrd="0" presId="urn:microsoft.com/office/officeart/2008/layout/LinedList"/>
    <dgm:cxn modelId="{EDF225DF-74D8-4F2F-A20B-5EC0D9AFAA0C}" type="presParOf" srcId="{D1AF9826-76B9-4A8A-A995-9D846658D7DE}" destId="{C3A56748-4665-452C-B35D-274988B2829F}" srcOrd="2" destOrd="0" presId="urn:microsoft.com/office/officeart/2008/layout/LinedList"/>
    <dgm:cxn modelId="{5CC0F4C9-9437-4260-BA64-14A317B7FC9C}" type="presParOf" srcId="{D1AF9826-76B9-4A8A-A995-9D846658D7DE}" destId="{4BACDCE9-9140-46D9-B393-927092FE8336}" srcOrd="3" destOrd="0" presId="urn:microsoft.com/office/officeart/2008/layout/LinedList"/>
    <dgm:cxn modelId="{BAE85C3D-5631-4898-8705-686BC3A8B051}" type="presParOf" srcId="{469FAC07-C31D-447F-9F6B-C843298F200C}" destId="{0818F043-651F-4BEB-B130-9CA0133A0B9E}" srcOrd="2" destOrd="0" presId="urn:microsoft.com/office/officeart/2008/layout/LinedList"/>
    <dgm:cxn modelId="{7C75ED90-F1C9-4F04-B234-08867FF9686C}" type="presParOf" srcId="{469FAC07-C31D-447F-9F6B-C843298F200C}" destId="{80479DFC-A8CC-473B-84EA-F62EFA288D91}" srcOrd="3" destOrd="0" presId="urn:microsoft.com/office/officeart/2008/layout/LinedList"/>
    <dgm:cxn modelId="{074B7660-2638-48C1-A4F1-FA5E8BBEFCF8}" type="presParOf" srcId="{80479DFC-A8CC-473B-84EA-F62EFA288D91}" destId="{ED7CF10C-1AB9-4EEB-8228-F40FD0B02F96}" srcOrd="0" destOrd="0" presId="urn:microsoft.com/office/officeart/2008/layout/LinedList"/>
    <dgm:cxn modelId="{36313096-E492-4C25-B5E9-63258ADA1637}" type="presParOf" srcId="{80479DFC-A8CC-473B-84EA-F62EFA288D91}" destId="{E38C2C44-16B5-41C0-91DE-3454CE1300D1}" srcOrd="1" destOrd="0" presId="urn:microsoft.com/office/officeart/2008/layout/LinedList"/>
    <dgm:cxn modelId="{8EF8A538-77D4-4AE4-A7C1-BAE49AE6CB18}" type="presParOf" srcId="{E38C2C44-16B5-41C0-91DE-3454CE1300D1}" destId="{985EA3D5-8948-4160-B879-F4E0684BDD19}" srcOrd="0" destOrd="0" presId="urn:microsoft.com/office/officeart/2008/layout/LinedList"/>
    <dgm:cxn modelId="{4F5D9DDC-2700-450D-B594-733FC387BBCE}" type="presParOf" srcId="{E38C2C44-16B5-41C0-91DE-3454CE1300D1}" destId="{96CA0A01-FB19-4DB3-B7AE-1E7DA8654C7B}" srcOrd="1" destOrd="0" presId="urn:microsoft.com/office/officeart/2008/layout/LinedList"/>
    <dgm:cxn modelId="{AE292C88-86C8-4140-AE7F-650ADB4B6CE5}" type="presParOf" srcId="{96CA0A01-FB19-4DB3-B7AE-1E7DA8654C7B}" destId="{3D7FE41F-71AC-4BF1-9170-CFA27EBF2DC1}" srcOrd="0" destOrd="0" presId="urn:microsoft.com/office/officeart/2008/layout/LinedList"/>
    <dgm:cxn modelId="{F0116880-E7B6-46DB-9E0F-F89F727BDC3D}" type="presParOf" srcId="{96CA0A01-FB19-4DB3-B7AE-1E7DA8654C7B}" destId="{B921FE5B-CF7E-43D6-9485-B69D1EDFED25}" srcOrd="1" destOrd="0" presId="urn:microsoft.com/office/officeart/2008/layout/LinedList"/>
    <dgm:cxn modelId="{88C5CEAE-F51A-4466-88A3-715135D9FD04}" type="presParOf" srcId="{96CA0A01-FB19-4DB3-B7AE-1E7DA8654C7B}" destId="{B9F8E117-F116-40AF-A884-5F4E781E5B28}" srcOrd="2" destOrd="0" presId="urn:microsoft.com/office/officeart/2008/layout/LinedList"/>
    <dgm:cxn modelId="{225B29C1-D22B-4E0A-97D9-A605A431127D}" type="presParOf" srcId="{E38C2C44-16B5-41C0-91DE-3454CE1300D1}" destId="{87B5FA57-12EB-4198-AEDE-61866358E78D}" srcOrd="2" destOrd="0" presId="urn:microsoft.com/office/officeart/2008/layout/LinedList"/>
    <dgm:cxn modelId="{2335498B-A4AD-4869-AEB4-3E4B65BA6290}" type="presParOf" srcId="{E38C2C44-16B5-41C0-91DE-3454CE1300D1}" destId="{B1C18CCB-2C89-428E-B27C-F0A972DEAF3F}" srcOrd="3" destOrd="0" presId="urn:microsoft.com/office/officeart/2008/layout/LinedList"/>
    <dgm:cxn modelId="{A4CA2A01-8610-4B0E-9E90-3EDD9F6B889C}" type="presParOf" srcId="{469FAC07-C31D-447F-9F6B-C843298F200C}" destId="{B14D64E0-E0A2-40A8-B71F-D9D5BD89D366}" srcOrd="4" destOrd="0" presId="urn:microsoft.com/office/officeart/2008/layout/LinedList"/>
    <dgm:cxn modelId="{D0527AB3-B133-47F0-A036-BB038C0E4DBF}" type="presParOf" srcId="{469FAC07-C31D-447F-9F6B-C843298F200C}" destId="{B32AB1FD-D1B1-4BBC-A036-251446E6F340}" srcOrd="5" destOrd="0" presId="urn:microsoft.com/office/officeart/2008/layout/LinedList"/>
    <dgm:cxn modelId="{4C432F9F-AE7F-4658-BE90-F8FDB7D99870}" type="presParOf" srcId="{B32AB1FD-D1B1-4BBC-A036-251446E6F340}" destId="{C6CA957B-F4BE-4EBD-AA6D-0DE820DDE2CA}" srcOrd="0" destOrd="0" presId="urn:microsoft.com/office/officeart/2008/layout/LinedList"/>
    <dgm:cxn modelId="{33D914A1-F6FA-474F-9256-F650FDA267D5}" type="presParOf" srcId="{B32AB1FD-D1B1-4BBC-A036-251446E6F340}" destId="{82C4C5E8-86F0-4531-90F1-9FA3BCBA0CD2}" srcOrd="1" destOrd="0" presId="urn:microsoft.com/office/officeart/2008/layout/LinedList"/>
    <dgm:cxn modelId="{94138C99-063A-40E5-BC4D-DFB530EFE2D8}" type="presParOf" srcId="{82C4C5E8-86F0-4531-90F1-9FA3BCBA0CD2}" destId="{A2FAB88D-6173-477D-BE3D-879219611BD6}" srcOrd="0" destOrd="0" presId="urn:microsoft.com/office/officeart/2008/layout/LinedList"/>
    <dgm:cxn modelId="{B974B2F3-0553-4480-8772-3E909B91C808}" type="presParOf" srcId="{82C4C5E8-86F0-4531-90F1-9FA3BCBA0CD2}" destId="{C51EB144-8B4B-4D22-992E-443CB47ACDAF}" srcOrd="1" destOrd="0" presId="urn:microsoft.com/office/officeart/2008/layout/LinedList"/>
    <dgm:cxn modelId="{7BB0D4BC-C69E-4BA6-A447-47EAB15D588E}" type="presParOf" srcId="{C51EB144-8B4B-4D22-992E-443CB47ACDAF}" destId="{A7D4CA36-6B80-4B4B-B7D5-D6855294436F}" srcOrd="0" destOrd="0" presId="urn:microsoft.com/office/officeart/2008/layout/LinedList"/>
    <dgm:cxn modelId="{A4F07458-D094-47E1-B169-31DA8F988F2D}" type="presParOf" srcId="{C51EB144-8B4B-4D22-992E-443CB47ACDAF}" destId="{459F3CF2-9A29-4F20-9B9A-54475EEAEF33}" srcOrd="1" destOrd="0" presId="urn:microsoft.com/office/officeart/2008/layout/LinedList"/>
    <dgm:cxn modelId="{EF8982C4-1DBC-4471-9B05-C7752B386201}" type="presParOf" srcId="{C51EB144-8B4B-4D22-992E-443CB47ACDAF}" destId="{C7EB334F-3BCB-4EB0-B900-1AD014A08CCD}" srcOrd="2" destOrd="0" presId="urn:microsoft.com/office/officeart/2008/layout/LinedList"/>
    <dgm:cxn modelId="{F5B34B1F-BA5D-4A5F-9BC9-02DAAAAFFF25}" type="presParOf" srcId="{82C4C5E8-86F0-4531-90F1-9FA3BCBA0CD2}" destId="{3547D441-F867-4008-8556-9C6970014721}" srcOrd="2" destOrd="0" presId="urn:microsoft.com/office/officeart/2008/layout/LinedList"/>
    <dgm:cxn modelId="{EC491FF8-3C33-494D-ADEC-AA4CE48B2840}" type="presParOf" srcId="{82C4C5E8-86F0-4531-90F1-9FA3BCBA0CD2}" destId="{905933A3-5957-4006-B23F-44FE6DD28B86}" srcOrd="3" destOrd="0" presId="urn:microsoft.com/office/officeart/2008/layout/LinedList"/>
    <dgm:cxn modelId="{3F510B4C-F8AE-4D15-8E78-9595AED29F84}" type="presParOf" srcId="{469FAC07-C31D-447F-9F6B-C843298F200C}" destId="{FDAE2202-E65D-42BC-BEFE-97D88EB49409}" srcOrd="6" destOrd="0" presId="urn:microsoft.com/office/officeart/2008/layout/LinedList"/>
    <dgm:cxn modelId="{30544E39-48B4-4279-AC99-58B64B4BE45A}" type="presParOf" srcId="{469FAC07-C31D-447F-9F6B-C843298F200C}" destId="{470F7D56-DCFA-4188-9C55-1A50602E0837}" srcOrd="7" destOrd="0" presId="urn:microsoft.com/office/officeart/2008/layout/LinedList"/>
    <dgm:cxn modelId="{CAF079B5-0812-41CD-B316-171C01CAD475}" type="presParOf" srcId="{470F7D56-DCFA-4188-9C55-1A50602E0837}" destId="{59C5050C-87C8-46B4-AC7E-76C059469C82}" srcOrd="0" destOrd="0" presId="urn:microsoft.com/office/officeart/2008/layout/LinedList"/>
    <dgm:cxn modelId="{1B4AE174-0B3A-44B3-ABAF-546F6E1A0339}" type="presParOf" srcId="{470F7D56-DCFA-4188-9C55-1A50602E0837}" destId="{C459A8C0-81B4-4E63-9252-1161057F6E7D}" srcOrd="1" destOrd="0" presId="urn:microsoft.com/office/officeart/2008/layout/LinedList"/>
    <dgm:cxn modelId="{DBC49B0B-A2F6-44B5-AF56-36A1BA4D0551}" type="presParOf" srcId="{C459A8C0-81B4-4E63-9252-1161057F6E7D}" destId="{73947367-E101-426E-9E3E-87FF9B2212A5}" srcOrd="0" destOrd="0" presId="urn:microsoft.com/office/officeart/2008/layout/LinedList"/>
    <dgm:cxn modelId="{811725BA-FB01-4F4B-BDDA-BBA64EADEBDF}" type="presParOf" srcId="{C459A8C0-81B4-4E63-9252-1161057F6E7D}" destId="{B5437B9F-B8A6-49E2-BA62-F92BBC1D2C8E}" srcOrd="1" destOrd="0" presId="urn:microsoft.com/office/officeart/2008/layout/LinedList"/>
    <dgm:cxn modelId="{CB4FCBCD-1702-4B60-AFF4-E72A85E9C7F4}" type="presParOf" srcId="{B5437B9F-B8A6-49E2-BA62-F92BBC1D2C8E}" destId="{48023F31-D4C9-4A47-ADBB-0D1E9D2F3E37}" srcOrd="0" destOrd="0" presId="urn:microsoft.com/office/officeart/2008/layout/LinedList"/>
    <dgm:cxn modelId="{CE2EE3D8-E037-4E9E-829B-55174D2AE65E}" type="presParOf" srcId="{B5437B9F-B8A6-49E2-BA62-F92BBC1D2C8E}" destId="{BB2F1E3B-AFA7-4234-A214-049A0FCF2681}" srcOrd="1" destOrd="0" presId="urn:microsoft.com/office/officeart/2008/layout/LinedList"/>
    <dgm:cxn modelId="{D14BF622-6AAD-4EFD-BE3C-DF22C0E7D36D}" type="presParOf" srcId="{B5437B9F-B8A6-49E2-BA62-F92BBC1D2C8E}" destId="{36EED0DF-DE09-4B5C-BF6D-55A0C28F9ED9}" srcOrd="2" destOrd="0" presId="urn:microsoft.com/office/officeart/2008/layout/LinedList"/>
    <dgm:cxn modelId="{1BBDF675-7546-4424-B210-9600BD780FCA}" type="presParOf" srcId="{C459A8C0-81B4-4E63-9252-1161057F6E7D}" destId="{6CF77CFD-97BB-4D4A-8508-6D850C6AF940}" srcOrd="2" destOrd="0" presId="urn:microsoft.com/office/officeart/2008/layout/LinedList"/>
    <dgm:cxn modelId="{C119A838-9505-4875-8D3E-6C783EAA65A0}" type="presParOf" srcId="{C459A8C0-81B4-4E63-9252-1161057F6E7D}" destId="{13B96183-EBA1-4F3B-B36A-196CE5DEC507}" srcOrd="3" destOrd="0" presId="urn:microsoft.com/office/officeart/2008/layout/LinedList"/>
    <dgm:cxn modelId="{A11966B6-9F4E-4A9F-97CB-5EAFE9F101D9}" type="presParOf" srcId="{469FAC07-C31D-447F-9F6B-C843298F200C}" destId="{41BD1C64-8110-4C9A-8E46-6EB752579E26}" srcOrd="8" destOrd="0" presId="urn:microsoft.com/office/officeart/2008/layout/LinedList"/>
    <dgm:cxn modelId="{29FA22EE-5DA2-4B52-AB09-089777634917}" type="presParOf" srcId="{469FAC07-C31D-447F-9F6B-C843298F200C}" destId="{E2B0A200-11C7-415A-A4E8-79AF8DCB8331}" srcOrd="9" destOrd="0" presId="urn:microsoft.com/office/officeart/2008/layout/LinedList"/>
    <dgm:cxn modelId="{846D7511-C35C-41DE-B7DC-45F7CE88D97E}" type="presParOf" srcId="{E2B0A200-11C7-415A-A4E8-79AF8DCB8331}" destId="{13F2D5A2-95F6-4496-BF7A-4A5CEE102008}" srcOrd="0" destOrd="0" presId="urn:microsoft.com/office/officeart/2008/layout/LinedList"/>
    <dgm:cxn modelId="{B9F4367E-5F47-48BB-9252-B093C7A3CCC4}" type="presParOf" srcId="{E2B0A200-11C7-415A-A4E8-79AF8DCB8331}" destId="{B9B1BB8B-B60B-4BD5-AD97-EE394E314E30}" srcOrd="1" destOrd="0" presId="urn:microsoft.com/office/officeart/2008/layout/LinedList"/>
    <dgm:cxn modelId="{829F541D-E2DB-4D06-A004-A0A62EED744B}" type="presParOf" srcId="{B9B1BB8B-B60B-4BD5-AD97-EE394E314E30}" destId="{B3DA661B-F1EB-40D5-B9CA-84847A2D8574}" srcOrd="0" destOrd="0" presId="urn:microsoft.com/office/officeart/2008/layout/LinedList"/>
    <dgm:cxn modelId="{2959EF5E-0E1B-4CD2-A7FE-6319016C5346}" type="presParOf" srcId="{B9B1BB8B-B60B-4BD5-AD97-EE394E314E30}" destId="{126BD7E3-F666-486A-BFFF-005A0FE32083}" srcOrd="1" destOrd="0" presId="urn:microsoft.com/office/officeart/2008/layout/LinedList"/>
    <dgm:cxn modelId="{67DBA42F-8DA2-41E4-8FDD-6B86B2C597D2}" type="presParOf" srcId="{126BD7E3-F666-486A-BFFF-005A0FE32083}" destId="{25B3A790-6A13-4859-B771-93C0396F0674}" srcOrd="0" destOrd="0" presId="urn:microsoft.com/office/officeart/2008/layout/LinedList"/>
    <dgm:cxn modelId="{6F1051D5-BB01-4A57-82B8-9DB1DD7F59AC}" type="presParOf" srcId="{126BD7E3-F666-486A-BFFF-005A0FE32083}" destId="{430C041E-BF65-4AFC-A18C-FF1191E28C28}" srcOrd="1" destOrd="0" presId="urn:microsoft.com/office/officeart/2008/layout/LinedList"/>
    <dgm:cxn modelId="{EA5D9C17-C390-4A03-9978-1678439F684D}" type="presParOf" srcId="{126BD7E3-F666-486A-BFFF-005A0FE32083}" destId="{07178B40-18E4-4339-8E3E-7481FC1AC2BE}" srcOrd="2" destOrd="0" presId="urn:microsoft.com/office/officeart/2008/layout/LinedList"/>
    <dgm:cxn modelId="{F8BD6F5F-1646-41A7-AC18-57C9BFD36BBD}" type="presParOf" srcId="{B9B1BB8B-B60B-4BD5-AD97-EE394E314E30}" destId="{C6AF30CE-2D99-4851-AD48-98C15A7D42B3}" srcOrd="2" destOrd="0" presId="urn:microsoft.com/office/officeart/2008/layout/LinedList"/>
    <dgm:cxn modelId="{79774E5F-E5FF-428C-BC71-DC6F719041EA}" type="presParOf" srcId="{B9B1BB8B-B60B-4BD5-AD97-EE394E314E30}" destId="{34C4B9B0-B528-472C-B124-369A1A5DC0FA}" srcOrd="3" destOrd="0" presId="urn:microsoft.com/office/officeart/2008/layout/LinedList"/>
    <dgm:cxn modelId="{714433DF-43ED-4C78-A9EE-95E2CB54B7AB}" type="presParOf" srcId="{469FAC07-C31D-447F-9F6B-C843298F200C}" destId="{91FAE013-30B6-4712-A4C2-2682B4F48E0C}" srcOrd="10" destOrd="0" presId="urn:microsoft.com/office/officeart/2008/layout/LinedList"/>
    <dgm:cxn modelId="{AFDE4637-4382-4CF2-AF0F-05ECC609FAFD}" type="presParOf" srcId="{469FAC07-C31D-447F-9F6B-C843298F200C}" destId="{437D7187-E6C9-4190-94C2-CE5188FA2191}" srcOrd="11" destOrd="0" presId="urn:microsoft.com/office/officeart/2008/layout/LinedList"/>
    <dgm:cxn modelId="{2948F519-6593-4F02-B4B9-566C38D0C969}" type="presParOf" srcId="{437D7187-E6C9-4190-94C2-CE5188FA2191}" destId="{E9BAF115-5AB4-4118-BECE-3485615DE311}" srcOrd="0" destOrd="0" presId="urn:microsoft.com/office/officeart/2008/layout/LinedList"/>
    <dgm:cxn modelId="{C18E0634-8DC3-44E9-8CF8-9C78B066845D}" type="presParOf" srcId="{437D7187-E6C9-4190-94C2-CE5188FA2191}" destId="{9B984B44-7AA5-4C5F-B59D-FF2BD9759167}" srcOrd="1" destOrd="0" presId="urn:microsoft.com/office/officeart/2008/layout/LinedList"/>
    <dgm:cxn modelId="{01888D77-9679-4DC2-BF42-AC0D85162B98}" type="presParOf" srcId="{9B984B44-7AA5-4C5F-B59D-FF2BD9759167}" destId="{0FFB7C91-80C3-40EC-BFBC-0D8DFCF5BF76}" srcOrd="0" destOrd="0" presId="urn:microsoft.com/office/officeart/2008/layout/LinedList"/>
    <dgm:cxn modelId="{8B8B6FB6-68A0-46DD-91E9-133FB278269D}" type="presParOf" srcId="{9B984B44-7AA5-4C5F-B59D-FF2BD9759167}" destId="{7536325C-AFAA-421D-AE37-881D0D320137}" srcOrd="1" destOrd="0" presId="urn:microsoft.com/office/officeart/2008/layout/LinedList"/>
    <dgm:cxn modelId="{14F13881-5235-4B2F-B7EC-D24C56B91D9B}" type="presParOf" srcId="{7536325C-AFAA-421D-AE37-881D0D320137}" destId="{EAC0E7C3-48FB-4552-8425-76E1CE4AAABF}" srcOrd="0" destOrd="0" presId="urn:microsoft.com/office/officeart/2008/layout/LinedList"/>
    <dgm:cxn modelId="{47E6D38A-F612-447B-99DB-A188887FEF92}" type="presParOf" srcId="{7536325C-AFAA-421D-AE37-881D0D320137}" destId="{8F4736D0-37F3-408C-83D7-C6C75E63EBD1}" srcOrd="1" destOrd="0" presId="urn:microsoft.com/office/officeart/2008/layout/LinedList"/>
    <dgm:cxn modelId="{11AC9AC4-F2D5-4130-9A19-FD49D2BCC1C6}" type="presParOf" srcId="{7536325C-AFAA-421D-AE37-881D0D320137}" destId="{DC052804-ECAC-4F4C-8C82-660D577FAC94}" srcOrd="2" destOrd="0" presId="urn:microsoft.com/office/officeart/2008/layout/LinedList"/>
    <dgm:cxn modelId="{7FDAD7FD-3555-453D-9943-B3D5174BEC2B}" type="presParOf" srcId="{9B984B44-7AA5-4C5F-B59D-FF2BD9759167}" destId="{C2AFDA7C-A7F0-40DE-919B-78FFE74A1E45}" srcOrd="2" destOrd="0" presId="urn:microsoft.com/office/officeart/2008/layout/LinedList"/>
    <dgm:cxn modelId="{4D8F68FF-D0B1-4D8F-BA56-AEB72D1400ED}" type="presParOf" srcId="{9B984B44-7AA5-4C5F-B59D-FF2BD9759167}" destId="{C0307144-24DA-4655-9653-40A0D97B3D9A}" srcOrd="3" destOrd="0" presId="urn:microsoft.com/office/officeart/2008/layout/LinedList"/>
    <dgm:cxn modelId="{7CD86639-482D-45A6-BAE7-6AB570EDEB60}" type="presParOf" srcId="{469FAC07-C31D-447F-9F6B-C843298F200C}" destId="{38E07F81-0FC5-43CE-95F1-CEEDC5CD23CD}" srcOrd="12" destOrd="0" presId="urn:microsoft.com/office/officeart/2008/layout/LinedList"/>
    <dgm:cxn modelId="{AEE26CD1-669E-481F-BC42-E4FF3CBD3791}" type="presParOf" srcId="{469FAC07-C31D-447F-9F6B-C843298F200C}" destId="{C6C11B37-BC2C-4D26-A955-930BDB3012C9}" srcOrd="13" destOrd="0" presId="urn:microsoft.com/office/officeart/2008/layout/LinedList"/>
    <dgm:cxn modelId="{D7AC0309-9D35-4B9A-B778-656EB7C261B9}" type="presParOf" srcId="{C6C11B37-BC2C-4D26-A955-930BDB3012C9}" destId="{E903398F-FC86-4CC3-ABCA-478AC87FD706}" srcOrd="0" destOrd="0" presId="urn:microsoft.com/office/officeart/2008/layout/LinedList"/>
    <dgm:cxn modelId="{2A16F198-7840-4F9A-8700-8251AC8732C6}" type="presParOf" srcId="{C6C11B37-BC2C-4D26-A955-930BDB3012C9}" destId="{29B71607-1450-4B6C-A3A9-04D7885CD5A0}" srcOrd="1" destOrd="0" presId="urn:microsoft.com/office/officeart/2008/layout/LinedList"/>
    <dgm:cxn modelId="{202E7542-0BE5-4458-8270-3A8321D2C831}" type="presParOf" srcId="{29B71607-1450-4B6C-A3A9-04D7885CD5A0}" destId="{B09F22D8-5CE3-47BB-8F3A-F56519BAAEEF}" srcOrd="0" destOrd="0" presId="urn:microsoft.com/office/officeart/2008/layout/LinedList"/>
    <dgm:cxn modelId="{3614D2B3-61B1-4A67-BB45-7FECE8E4F72F}" type="presParOf" srcId="{29B71607-1450-4B6C-A3A9-04D7885CD5A0}" destId="{CF998828-3A77-4E2D-9499-7FDC00870B59}" srcOrd="1" destOrd="0" presId="urn:microsoft.com/office/officeart/2008/layout/LinedList"/>
    <dgm:cxn modelId="{A8D14239-37C2-4FC5-89E1-B8AC0CCD32B7}" type="presParOf" srcId="{CF998828-3A77-4E2D-9499-7FDC00870B59}" destId="{F5082DF2-5C6C-4D4F-8275-0AADED299CD0}" srcOrd="0" destOrd="0" presId="urn:microsoft.com/office/officeart/2008/layout/LinedList"/>
    <dgm:cxn modelId="{F6410A3E-EB08-42BD-81F7-64A4CD242CF9}" type="presParOf" srcId="{CF998828-3A77-4E2D-9499-7FDC00870B59}" destId="{A9CBB2DD-7F30-4278-9090-97C95F4D62F8}" srcOrd="1" destOrd="0" presId="urn:microsoft.com/office/officeart/2008/layout/LinedList"/>
    <dgm:cxn modelId="{6E7A96C4-AD0A-4CB7-B51D-A700ACAEAEB4}" type="presParOf" srcId="{CF998828-3A77-4E2D-9499-7FDC00870B59}" destId="{D133DE07-4150-4A00-B4EE-0E865F8F6BB2}" srcOrd="2" destOrd="0" presId="urn:microsoft.com/office/officeart/2008/layout/LinedList"/>
    <dgm:cxn modelId="{0CB7A3AE-323F-4BB7-854D-9B78C4D72D59}" type="presParOf" srcId="{29B71607-1450-4B6C-A3A9-04D7885CD5A0}" destId="{27A6BDAC-B569-4476-AA99-CCE896917CD0}" srcOrd="2" destOrd="0" presId="urn:microsoft.com/office/officeart/2008/layout/LinedList"/>
    <dgm:cxn modelId="{C120BCA6-8BDF-422D-9B10-41A280C2680E}" type="presParOf" srcId="{29B71607-1450-4B6C-A3A9-04D7885CD5A0}" destId="{C8E7F7CA-531F-49F5-A135-D64DF73406C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D283CB-7012-4DAB-8BE2-48286606F9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7909A400-3970-4111-A707-F37B351C9049}">
      <dgm:prSet/>
      <dgm:spPr/>
      <dgm:t>
        <a:bodyPr/>
        <a:lstStyle/>
        <a:p>
          <a:r>
            <a:rPr lang="pt-BR" dirty="0"/>
            <a:t>Malware recebe comandos do atacante para: </a:t>
          </a:r>
        </a:p>
      </dgm:t>
    </dgm:pt>
    <dgm:pt modelId="{0DC430B2-6B49-4BD8-AB68-5E1812450962}" type="parTrans" cxnId="{B5556817-D4E4-453E-AB4F-F99A2B98CEC6}">
      <dgm:prSet/>
      <dgm:spPr/>
      <dgm:t>
        <a:bodyPr/>
        <a:lstStyle/>
        <a:p>
          <a:endParaRPr lang="pt-BR"/>
        </a:p>
      </dgm:t>
    </dgm:pt>
    <dgm:pt modelId="{121BA446-CCFB-42D6-AE43-239AF9EF5D28}" type="sibTrans" cxnId="{B5556817-D4E4-453E-AB4F-F99A2B98CEC6}">
      <dgm:prSet/>
      <dgm:spPr/>
      <dgm:t>
        <a:bodyPr/>
        <a:lstStyle/>
        <a:p>
          <a:endParaRPr lang="pt-BR"/>
        </a:p>
      </dgm:t>
    </dgm:pt>
    <dgm:pt modelId="{4E72F8D3-6169-42FB-9A43-52934DA8E752}">
      <dgm:prSet/>
      <dgm:spPr/>
      <dgm:t>
        <a:bodyPr/>
        <a:lstStyle/>
        <a:p>
          <a:r>
            <a:rPr lang="pt-BR" dirty="0"/>
            <a:t>Instalar </a:t>
          </a:r>
          <a:r>
            <a:rPr lang="pt-BR" dirty="0" err="1"/>
            <a:t>spyware</a:t>
          </a:r>
          <a:r>
            <a:rPr lang="pt-BR" dirty="0"/>
            <a:t> (</a:t>
          </a:r>
          <a:r>
            <a:rPr lang="pt-BR" dirty="0" err="1"/>
            <a:t>keylloger</a:t>
          </a:r>
          <a:r>
            <a:rPr lang="pt-BR" dirty="0"/>
            <a:t>, </a:t>
          </a:r>
          <a:r>
            <a:rPr lang="pt-BR" dirty="0" err="1"/>
            <a:t>screenloger</a:t>
          </a:r>
          <a:r>
            <a:rPr lang="pt-BR" dirty="0"/>
            <a:t>, </a:t>
          </a:r>
          <a:r>
            <a:rPr lang="pt-BR" dirty="0" err="1"/>
            <a:t>etc</a:t>
          </a:r>
          <a:r>
            <a:rPr lang="pt-BR" dirty="0"/>
            <a:t>). </a:t>
          </a:r>
        </a:p>
      </dgm:t>
    </dgm:pt>
    <dgm:pt modelId="{3EE06436-507E-4640-9707-65FFDD64BE37}" type="parTrans" cxnId="{D6C710D1-E5EC-44F5-9C08-472A7557278C}">
      <dgm:prSet/>
      <dgm:spPr/>
      <dgm:t>
        <a:bodyPr/>
        <a:lstStyle/>
        <a:p>
          <a:endParaRPr lang="pt-BR"/>
        </a:p>
      </dgm:t>
    </dgm:pt>
    <dgm:pt modelId="{328D471D-AF9A-499C-BE69-8F445BFF5FDD}" type="sibTrans" cxnId="{D6C710D1-E5EC-44F5-9C08-472A7557278C}">
      <dgm:prSet/>
      <dgm:spPr/>
      <dgm:t>
        <a:bodyPr/>
        <a:lstStyle/>
        <a:p>
          <a:endParaRPr lang="pt-BR"/>
        </a:p>
      </dgm:t>
    </dgm:pt>
    <dgm:pt modelId="{2D246965-A4DD-47CA-8286-E4D2CF75E8FE}">
      <dgm:prSet/>
      <dgm:spPr/>
      <dgm:t>
        <a:bodyPr/>
        <a:lstStyle/>
        <a:p>
          <a:r>
            <a:rPr lang="pt-BR" dirty="0" err="1"/>
            <a:t>Exfiltrar</a:t>
          </a:r>
          <a:r>
            <a:rPr lang="pt-BR" dirty="0"/>
            <a:t> dados, (Roubar dados furtivamente).</a:t>
          </a:r>
        </a:p>
      </dgm:t>
    </dgm:pt>
    <dgm:pt modelId="{F872F64B-536F-4019-B9C0-F431B1799562}" type="parTrans" cxnId="{1507D10A-228A-4408-A56F-FE58917FFD49}">
      <dgm:prSet/>
      <dgm:spPr/>
      <dgm:t>
        <a:bodyPr/>
        <a:lstStyle/>
        <a:p>
          <a:endParaRPr lang="pt-BR"/>
        </a:p>
      </dgm:t>
    </dgm:pt>
    <dgm:pt modelId="{58C1012E-2553-44FD-B3FD-03805A053A52}" type="sibTrans" cxnId="{1507D10A-228A-4408-A56F-FE58917FFD49}">
      <dgm:prSet/>
      <dgm:spPr/>
      <dgm:t>
        <a:bodyPr/>
        <a:lstStyle/>
        <a:p>
          <a:endParaRPr lang="pt-BR"/>
        </a:p>
      </dgm:t>
    </dgm:pt>
    <dgm:pt modelId="{027F414B-F343-4EE9-8318-0D500BFEDFD3}">
      <dgm:prSet/>
      <dgm:spPr/>
      <dgm:t>
        <a:bodyPr/>
        <a:lstStyle/>
        <a:p>
          <a:r>
            <a:rPr lang="pt-BR" dirty="0"/>
            <a:t>Enviar spam.</a:t>
          </a:r>
        </a:p>
      </dgm:t>
    </dgm:pt>
    <dgm:pt modelId="{47E1368A-A214-46A5-A20D-52FAD7B3DDED}" type="parTrans" cxnId="{CBBBA9FA-82BD-487A-97FF-ACDCC18793FA}">
      <dgm:prSet/>
      <dgm:spPr/>
      <dgm:t>
        <a:bodyPr/>
        <a:lstStyle/>
        <a:p>
          <a:endParaRPr lang="pt-BR"/>
        </a:p>
      </dgm:t>
    </dgm:pt>
    <dgm:pt modelId="{18D9ACBF-E37B-4356-97EA-E311F9C855AB}" type="sibTrans" cxnId="{CBBBA9FA-82BD-487A-97FF-ACDCC18793FA}">
      <dgm:prSet/>
      <dgm:spPr/>
      <dgm:t>
        <a:bodyPr/>
        <a:lstStyle/>
        <a:p>
          <a:endParaRPr lang="pt-BR"/>
        </a:p>
      </dgm:t>
    </dgm:pt>
    <dgm:pt modelId="{DD9CB1FB-EBB8-4CF8-AAC4-5A1B1B72871A}">
      <dgm:prSet/>
      <dgm:spPr/>
      <dgm:t>
        <a:bodyPr/>
        <a:lstStyle/>
        <a:p>
          <a:r>
            <a:rPr lang="pt-BR" dirty="0"/>
            <a:t>Atacar outras redes (</a:t>
          </a:r>
          <a:r>
            <a:rPr lang="pt-BR" dirty="0" err="1"/>
            <a:t>DDoS</a:t>
          </a:r>
          <a:r>
            <a:rPr lang="pt-BR" dirty="0"/>
            <a:t>, invasões, </a:t>
          </a:r>
          <a:r>
            <a:rPr lang="pt-BR" dirty="0" err="1"/>
            <a:t>etc</a:t>
          </a:r>
          <a:r>
            <a:rPr lang="pt-BR" dirty="0"/>
            <a:t>). </a:t>
          </a:r>
        </a:p>
      </dgm:t>
    </dgm:pt>
    <dgm:pt modelId="{2A2F20C0-E5F0-41F5-A169-91F3DB8467BC}" type="parTrans" cxnId="{1BCE1CFF-66BC-4436-82D0-2C0611394068}">
      <dgm:prSet/>
      <dgm:spPr/>
      <dgm:t>
        <a:bodyPr/>
        <a:lstStyle/>
        <a:p>
          <a:endParaRPr lang="pt-BR"/>
        </a:p>
      </dgm:t>
    </dgm:pt>
    <dgm:pt modelId="{046EE017-5529-4A32-8E76-5B0946124316}" type="sibTrans" cxnId="{1BCE1CFF-66BC-4436-82D0-2C0611394068}">
      <dgm:prSet/>
      <dgm:spPr/>
      <dgm:t>
        <a:bodyPr/>
        <a:lstStyle/>
        <a:p>
          <a:endParaRPr lang="pt-BR"/>
        </a:p>
      </dgm:t>
    </dgm:pt>
    <dgm:pt modelId="{24768A36-9A1E-4550-8B64-924BB22B9BD3}">
      <dgm:prSet/>
      <dgm:spPr/>
      <dgm:t>
        <a:bodyPr/>
        <a:lstStyle/>
        <a:p>
          <a:r>
            <a:rPr lang="pt-BR" dirty="0"/>
            <a:t>Enviar e-mails para todos os contatos do usuário, com um PDF malicioso, para continuar se propagando.</a:t>
          </a:r>
        </a:p>
      </dgm:t>
    </dgm:pt>
    <dgm:pt modelId="{03498BBE-0EB1-401D-B48F-4B10BBDD6E8A}" type="parTrans" cxnId="{A4D98E28-0D8B-41AC-ADDF-4354F3F5EFA3}">
      <dgm:prSet/>
      <dgm:spPr/>
      <dgm:t>
        <a:bodyPr/>
        <a:lstStyle/>
        <a:p>
          <a:endParaRPr lang="pt-BR"/>
        </a:p>
      </dgm:t>
    </dgm:pt>
    <dgm:pt modelId="{76DDD29E-861A-48BE-A3ED-38ECF4AD760D}" type="sibTrans" cxnId="{A4D98E28-0D8B-41AC-ADDF-4354F3F5EFA3}">
      <dgm:prSet/>
      <dgm:spPr/>
      <dgm:t>
        <a:bodyPr/>
        <a:lstStyle/>
        <a:p>
          <a:endParaRPr lang="pt-BR"/>
        </a:p>
      </dgm:t>
    </dgm:pt>
    <dgm:pt modelId="{C546BE17-1076-48AF-839A-A2514D20DD17}" type="pres">
      <dgm:prSet presAssocID="{B8D283CB-7012-4DAB-8BE2-48286606F9EC}" presName="linear" presStyleCnt="0">
        <dgm:presLayoutVars>
          <dgm:animLvl val="lvl"/>
          <dgm:resizeHandles val="exact"/>
        </dgm:presLayoutVars>
      </dgm:prSet>
      <dgm:spPr/>
    </dgm:pt>
    <dgm:pt modelId="{386739C6-1733-4CFA-8584-8861BD797787}" type="pres">
      <dgm:prSet presAssocID="{7909A400-3970-4111-A707-F37B351C9049}" presName="parentText" presStyleLbl="node1" presStyleIdx="0" presStyleCnt="1">
        <dgm:presLayoutVars>
          <dgm:chMax val="0"/>
          <dgm:bulletEnabled val="1"/>
        </dgm:presLayoutVars>
      </dgm:prSet>
      <dgm:spPr/>
    </dgm:pt>
    <dgm:pt modelId="{19522CB5-3D9F-46EB-AB36-537A679AC5CE}" type="pres">
      <dgm:prSet presAssocID="{7909A400-3970-4111-A707-F37B351C9049}" presName="childText" presStyleLbl="revTx" presStyleIdx="0" presStyleCnt="1">
        <dgm:presLayoutVars>
          <dgm:bulletEnabled val="1"/>
        </dgm:presLayoutVars>
      </dgm:prSet>
      <dgm:spPr/>
    </dgm:pt>
  </dgm:ptLst>
  <dgm:cxnLst>
    <dgm:cxn modelId="{D9249508-2DB5-4A25-80E8-70BE90DC403B}" type="presOf" srcId="{B8D283CB-7012-4DAB-8BE2-48286606F9EC}" destId="{C546BE17-1076-48AF-839A-A2514D20DD17}" srcOrd="0" destOrd="0" presId="urn:microsoft.com/office/officeart/2005/8/layout/vList2"/>
    <dgm:cxn modelId="{1507D10A-228A-4408-A56F-FE58917FFD49}" srcId="{7909A400-3970-4111-A707-F37B351C9049}" destId="{2D246965-A4DD-47CA-8286-E4D2CF75E8FE}" srcOrd="1" destOrd="0" parTransId="{F872F64B-536F-4019-B9C0-F431B1799562}" sibTransId="{58C1012E-2553-44FD-B3FD-03805A053A52}"/>
    <dgm:cxn modelId="{B5556817-D4E4-453E-AB4F-F99A2B98CEC6}" srcId="{B8D283CB-7012-4DAB-8BE2-48286606F9EC}" destId="{7909A400-3970-4111-A707-F37B351C9049}" srcOrd="0" destOrd="0" parTransId="{0DC430B2-6B49-4BD8-AB68-5E1812450962}" sibTransId="{121BA446-CCFB-42D6-AE43-239AF9EF5D28}"/>
    <dgm:cxn modelId="{0C3EFC21-14F2-480D-AFF5-17FF1B31EC77}" type="presOf" srcId="{027F414B-F343-4EE9-8318-0D500BFEDFD3}" destId="{19522CB5-3D9F-46EB-AB36-537A679AC5CE}" srcOrd="0" destOrd="2" presId="urn:microsoft.com/office/officeart/2005/8/layout/vList2"/>
    <dgm:cxn modelId="{A4D98E28-0D8B-41AC-ADDF-4354F3F5EFA3}" srcId="{7909A400-3970-4111-A707-F37B351C9049}" destId="{24768A36-9A1E-4550-8B64-924BB22B9BD3}" srcOrd="4" destOrd="0" parTransId="{03498BBE-0EB1-401D-B48F-4B10BBDD6E8A}" sibTransId="{76DDD29E-861A-48BE-A3ED-38ECF4AD760D}"/>
    <dgm:cxn modelId="{A0B54A6C-02C5-4CA3-9158-8C4C9744EED5}" type="presOf" srcId="{DD9CB1FB-EBB8-4CF8-AAC4-5A1B1B72871A}" destId="{19522CB5-3D9F-46EB-AB36-537A679AC5CE}" srcOrd="0" destOrd="3" presId="urn:microsoft.com/office/officeart/2005/8/layout/vList2"/>
    <dgm:cxn modelId="{5F7F9777-5961-4879-9341-E4E9FCD2D684}" type="presOf" srcId="{2D246965-A4DD-47CA-8286-E4D2CF75E8FE}" destId="{19522CB5-3D9F-46EB-AB36-537A679AC5CE}" srcOrd="0" destOrd="1" presId="urn:microsoft.com/office/officeart/2005/8/layout/vList2"/>
    <dgm:cxn modelId="{BF182E92-56BE-4C5D-934C-B3F6749D603D}" type="presOf" srcId="{24768A36-9A1E-4550-8B64-924BB22B9BD3}" destId="{19522CB5-3D9F-46EB-AB36-537A679AC5CE}" srcOrd="0" destOrd="4" presId="urn:microsoft.com/office/officeart/2005/8/layout/vList2"/>
    <dgm:cxn modelId="{80AC9CC0-C3C2-4419-A3DC-13C0948C9B87}" type="presOf" srcId="{4E72F8D3-6169-42FB-9A43-52934DA8E752}" destId="{19522CB5-3D9F-46EB-AB36-537A679AC5CE}" srcOrd="0" destOrd="0" presId="urn:microsoft.com/office/officeart/2005/8/layout/vList2"/>
    <dgm:cxn modelId="{3FB4ECC6-54AF-43CB-B65D-60DCF8181BFF}" type="presOf" srcId="{7909A400-3970-4111-A707-F37B351C9049}" destId="{386739C6-1733-4CFA-8584-8861BD797787}" srcOrd="0" destOrd="0" presId="urn:microsoft.com/office/officeart/2005/8/layout/vList2"/>
    <dgm:cxn modelId="{D6C710D1-E5EC-44F5-9C08-472A7557278C}" srcId="{7909A400-3970-4111-A707-F37B351C9049}" destId="{4E72F8D3-6169-42FB-9A43-52934DA8E752}" srcOrd="0" destOrd="0" parTransId="{3EE06436-507E-4640-9707-65FFDD64BE37}" sibTransId="{328D471D-AF9A-499C-BE69-8F445BFF5FDD}"/>
    <dgm:cxn modelId="{CBBBA9FA-82BD-487A-97FF-ACDCC18793FA}" srcId="{7909A400-3970-4111-A707-F37B351C9049}" destId="{027F414B-F343-4EE9-8318-0D500BFEDFD3}" srcOrd="2" destOrd="0" parTransId="{47E1368A-A214-46A5-A20D-52FAD7B3DDED}" sibTransId="{18D9ACBF-E37B-4356-97EA-E311F9C855AB}"/>
    <dgm:cxn modelId="{1BCE1CFF-66BC-4436-82D0-2C0611394068}" srcId="{7909A400-3970-4111-A707-F37B351C9049}" destId="{DD9CB1FB-EBB8-4CF8-AAC4-5A1B1B72871A}" srcOrd="3" destOrd="0" parTransId="{2A2F20C0-E5F0-41F5-A169-91F3DB8467BC}" sibTransId="{046EE017-5529-4A32-8E76-5B0946124316}"/>
    <dgm:cxn modelId="{A4432E7D-B46E-4AE1-8288-3081C31242AF}" type="presParOf" srcId="{C546BE17-1076-48AF-839A-A2514D20DD17}" destId="{386739C6-1733-4CFA-8584-8861BD797787}" srcOrd="0" destOrd="0" presId="urn:microsoft.com/office/officeart/2005/8/layout/vList2"/>
    <dgm:cxn modelId="{F0BE083D-5068-44E3-B4DA-8A567E5948E6}" type="presParOf" srcId="{C546BE17-1076-48AF-839A-A2514D20DD17}" destId="{19522CB5-3D9F-46EB-AB36-537A679AC5C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A6F02-06A4-4650-8BB6-FF9539F5E4C0}">
      <dsp:nvSpPr>
        <dsp:cNvPr id="0" name=""/>
        <dsp:cNvSpPr/>
      </dsp:nvSpPr>
      <dsp:spPr>
        <a:xfrm>
          <a:off x="3207400" y="2245"/>
          <a:ext cx="4100798" cy="2825450"/>
        </a:xfrm>
        <a:prstGeom prst="round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199B-5730-4348-9656-891F20D65A51}">
      <dsp:nvSpPr>
        <dsp:cNvPr id="0" name=""/>
        <dsp:cNvSpPr/>
      </dsp:nvSpPr>
      <dsp:spPr>
        <a:xfrm>
          <a:off x="3207400" y="2827695"/>
          <a:ext cx="4100798" cy="1521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just" defTabSz="711200">
            <a:lnSpc>
              <a:spcPct val="90000"/>
            </a:lnSpc>
            <a:spcBef>
              <a:spcPct val="0"/>
            </a:spcBef>
            <a:spcAft>
              <a:spcPct val="35000"/>
            </a:spcAft>
            <a:buNone/>
          </a:pPr>
          <a:r>
            <a:rPr lang="pt-BR" sz="1600" kern="1200" dirty="0"/>
            <a:t>“Segurança da Informação é adotar controles físicos, tecnológicos e humanos personalizados, que viabilizem a redução e administração dos riscos, levando a empresa a atingir o nível de segurança adequado ao seu negócio.”</a:t>
          </a:r>
        </a:p>
        <a:p>
          <a:pPr marL="114300" lvl="1" indent="-114300" algn="just" defTabSz="533400">
            <a:lnSpc>
              <a:spcPct val="90000"/>
            </a:lnSpc>
            <a:spcBef>
              <a:spcPct val="0"/>
            </a:spcBef>
            <a:spcAft>
              <a:spcPct val="15000"/>
            </a:spcAft>
            <a:buChar char="•"/>
          </a:pPr>
          <a:r>
            <a:rPr lang="pt-BR" sz="1200" kern="1200" dirty="0"/>
            <a:t>Marcos Sêmola</a:t>
          </a:r>
        </a:p>
      </dsp:txBody>
      <dsp:txXfrm>
        <a:off x="3207400" y="2827695"/>
        <a:ext cx="4100798" cy="15213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3A7C5-EA92-4FDB-B61E-8EAA28CE252A}">
      <dsp:nvSpPr>
        <dsp:cNvPr id="0" name=""/>
        <dsp:cNvSpPr/>
      </dsp:nvSpPr>
      <dsp:spPr>
        <a:xfrm>
          <a:off x="0" y="0"/>
          <a:ext cx="4351338" cy="4351338"/>
        </a:xfrm>
        <a:prstGeom prst="pie">
          <a:avLst>
            <a:gd name="adj1" fmla="val 5400000"/>
            <a:gd name="adj2" fmla="val 1620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C7392-9597-4F37-B684-66616F4D2557}">
      <dsp:nvSpPr>
        <dsp:cNvPr id="0" name=""/>
        <dsp:cNvSpPr/>
      </dsp:nvSpPr>
      <dsp:spPr>
        <a:xfrm>
          <a:off x="2175669" y="0"/>
          <a:ext cx="8339931" cy="4351338"/>
        </a:xfrm>
        <a:prstGeom prst="rect">
          <a:avLst/>
        </a:prstGeom>
        <a:solidFill>
          <a:schemeClr val="lt1">
            <a:alpha val="90000"/>
            <a:hueOff val="0"/>
            <a:satOff val="0"/>
            <a:lumOff val="0"/>
            <a:alphaOff val="0"/>
          </a:schemeClr>
        </a:solidFill>
        <a:ln w="1905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pt-BR" sz="2800" kern="1200" dirty="0"/>
            <a:t>Quando falamos em segurança da informação, estamos nos referindo a </a:t>
          </a:r>
          <a:r>
            <a:rPr lang="pt-BR" sz="2800" kern="1200" dirty="0">
              <a:solidFill>
                <a:srgbClr val="FF0000"/>
              </a:solidFill>
            </a:rPr>
            <a:t>tomar ações para garantir os aspectos</a:t>
          </a:r>
          <a:r>
            <a:rPr lang="pt-BR" sz="2800" kern="1200" dirty="0"/>
            <a:t> da segurança das informações dentro das necessidades do clientes. </a:t>
          </a:r>
        </a:p>
      </dsp:txBody>
      <dsp:txXfrm>
        <a:off x="2175669" y="0"/>
        <a:ext cx="8339931" cy="2066885"/>
      </dsp:txXfrm>
    </dsp:sp>
    <dsp:sp modelId="{D1C61600-F1CA-42B9-AC3A-ED8A3C8D10A4}">
      <dsp:nvSpPr>
        <dsp:cNvPr id="0" name=""/>
        <dsp:cNvSpPr/>
      </dsp:nvSpPr>
      <dsp:spPr>
        <a:xfrm>
          <a:off x="1142226" y="2066885"/>
          <a:ext cx="2066885" cy="2066885"/>
        </a:xfrm>
        <a:prstGeom prst="pie">
          <a:avLst>
            <a:gd name="adj1" fmla="val 5400000"/>
            <a:gd name="adj2" fmla="val 16200000"/>
          </a:avLst>
        </a:prstGeom>
        <a:solidFill>
          <a:schemeClr val="accent1">
            <a:shade val="50000"/>
            <a:hueOff val="797301"/>
            <a:satOff val="-78687"/>
            <a:lumOff val="5463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E8451-E9D1-4966-B3D4-3E7925A3A13D}">
      <dsp:nvSpPr>
        <dsp:cNvPr id="0" name=""/>
        <dsp:cNvSpPr/>
      </dsp:nvSpPr>
      <dsp:spPr>
        <a:xfrm>
          <a:off x="2175669" y="2066885"/>
          <a:ext cx="8339931" cy="2066885"/>
        </a:xfrm>
        <a:prstGeom prst="rect">
          <a:avLst/>
        </a:prstGeom>
        <a:solidFill>
          <a:schemeClr val="lt1">
            <a:alpha val="90000"/>
            <a:hueOff val="0"/>
            <a:satOff val="0"/>
            <a:lumOff val="0"/>
            <a:alphaOff val="0"/>
          </a:schemeClr>
        </a:solidFill>
        <a:ln w="19050" cap="flat" cmpd="sng" algn="ctr">
          <a:solidFill>
            <a:schemeClr val="accent1">
              <a:shade val="50000"/>
              <a:hueOff val="797301"/>
              <a:satOff val="-78687"/>
              <a:lumOff val="546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pt-BR" sz="2800" kern="1200" dirty="0"/>
            <a:t>Um </a:t>
          </a:r>
          <a:r>
            <a:rPr lang="pt-BR" sz="2800" kern="1200" dirty="0">
              <a:solidFill>
                <a:srgbClr val="FF0000"/>
              </a:solidFill>
            </a:rPr>
            <a:t>incidente de segurança </a:t>
          </a:r>
          <a:r>
            <a:rPr lang="pt-BR" sz="2800" kern="1200" dirty="0"/>
            <a:t>é a ocorrência de um evento que possa causar interrupções nos processos de negócio em consequência da violação de algum aspecto de segurança.</a:t>
          </a:r>
        </a:p>
      </dsp:txBody>
      <dsp:txXfrm>
        <a:off x="2175669" y="2066885"/>
        <a:ext cx="8339931" cy="2066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B27F5-ECD9-455F-BD67-952340632D35}">
      <dsp:nvSpPr>
        <dsp:cNvPr id="0" name=""/>
        <dsp:cNvSpPr/>
      </dsp:nvSpPr>
      <dsp:spPr>
        <a:xfrm>
          <a:off x="8258163" y="1658197"/>
          <a:ext cx="91440" cy="759345"/>
        </a:xfrm>
        <a:custGeom>
          <a:avLst/>
          <a:gdLst/>
          <a:ahLst/>
          <a:cxnLst/>
          <a:rect l="0" t="0" r="0" b="0"/>
          <a:pathLst>
            <a:path>
              <a:moveTo>
                <a:pt x="45720" y="0"/>
              </a:moveTo>
              <a:lnTo>
                <a:pt x="45720" y="75934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342EC8-B9DC-4946-B207-5D11927208C6}">
      <dsp:nvSpPr>
        <dsp:cNvPr id="0" name=""/>
        <dsp:cNvSpPr/>
      </dsp:nvSpPr>
      <dsp:spPr>
        <a:xfrm>
          <a:off x="5067028" y="1658197"/>
          <a:ext cx="91440" cy="759345"/>
        </a:xfrm>
        <a:custGeom>
          <a:avLst/>
          <a:gdLst/>
          <a:ahLst/>
          <a:cxnLst/>
          <a:rect l="0" t="0" r="0" b="0"/>
          <a:pathLst>
            <a:path>
              <a:moveTo>
                <a:pt x="45720" y="0"/>
              </a:moveTo>
              <a:lnTo>
                <a:pt x="45720" y="75934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093E1E-9155-42B5-AD3E-593DBE4A46DA}">
      <dsp:nvSpPr>
        <dsp:cNvPr id="0" name=""/>
        <dsp:cNvSpPr/>
      </dsp:nvSpPr>
      <dsp:spPr>
        <a:xfrm>
          <a:off x="1875892" y="1658197"/>
          <a:ext cx="91440" cy="759345"/>
        </a:xfrm>
        <a:custGeom>
          <a:avLst/>
          <a:gdLst/>
          <a:ahLst/>
          <a:cxnLst/>
          <a:rect l="0" t="0" r="0" b="0"/>
          <a:pathLst>
            <a:path>
              <a:moveTo>
                <a:pt x="45720" y="0"/>
              </a:moveTo>
              <a:lnTo>
                <a:pt x="45720" y="75934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0FEB07-CB8C-46DB-803B-2752BF3DB14C}">
      <dsp:nvSpPr>
        <dsp:cNvPr id="0" name=""/>
        <dsp:cNvSpPr/>
      </dsp:nvSpPr>
      <dsp:spPr>
        <a:xfrm>
          <a:off x="616148" y="257"/>
          <a:ext cx="2610929" cy="1657939"/>
        </a:xfrm>
        <a:prstGeom prst="roundRect">
          <a:avLst>
            <a:gd name="adj" fmla="val 10000"/>
          </a:avLst>
        </a:prstGeom>
        <a:solidFill>
          <a:srgbClr val="000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E04DAB-4E3F-489D-8815-8187BA50B75F}">
      <dsp:nvSpPr>
        <dsp:cNvPr id="0" name=""/>
        <dsp:cNvSpPr/>
      </dsp:nvSpPr>
      <dsp:spPr>
        <a:xfrm>
          <a:off x="906251" y="275855"/>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kern="1200" dirty="0">
              <a:solidFill>
                <a:srgbClr val="FF0000"/>
              </a:solidFill>
            </a:rPr>
            <a:t>Confidencial</a:t>
          </a:r>
          <a:r>
            <a:rPr lang="pt-BR" sz="2000" kern="1200" dirty="0"/>
            <a:t>idade</a:t>
          </a:r>
          <a:r>
            <a:rPr lang="pt-BR" sz="1500" kern="1200" dirty="0"/>
            <a:t>,</a:t>
          </a:r>
          <a:endParaRPr lang="en-US" sz="1500" kern="1200" dirty="0"/>
        </a:p>
      </dsp:txBody>
      <dsp:txXfrm>
        <a:off x="954810" y="324414"/>
        <a:ext cx="2513811" cy="1560821"/>
      </dsp:txXfrm>
    </dsp:sp>
    <dsp:sp modelId="{50084638-60C8-42B4-A2F6-1D801B23876B}">
      <dsp:nvSpPr>
        <dsp:cNvPr id="0" name=""/>
        <dsp:cNvSpPr/>
      </dsp:nvSpPr>
      <dsp:spPr>
        <a:xfrm>
          <a:off x="616148" y="2417542"/>
          <a:ext cx="2610929" cy="16579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4F1B43-F5E2-460F-8241-BE3EE1D88633}">
      <dsp:nvSpPr>
        <dsp:cNvPr id="0" name=""/>
        <dsp:cNvSpPr/>
      </dsp:nvSpPr>
      <dsp:spPr>
        <a:xfrm>
          <a:off x="906251"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dirty="0"/>
            <a:t>É a necessidade de garantir que as informações sejam divulgadas somente para aqueles que possuem autorização para vê-las. </a:t>
          </a:r>
          <a:endParaRPr lang="en-US" sz="1500" kern="1200" dirty="0"/>
        </a:p>
      </dsp:txBody>
      <dsp:txXfrm>
        <a:off x="954810" y="2741699"/>
        <a:ext cx="2513811" cy="1560821"/>
      </dsp:txXfrm>
    </dsp:sp>
    <dsp:sp modelId="{DF9B5D9B-7476-461C-A75C-404173C074D3}">
      <dsp:nvSpPr>
        <dsp:cNvPr id="0" name=""/>
        <dsp:cNvSpPr/>
      </dsp:nvSpPr>
      <dsp:spPr>
        <a:xfrm>
          <a:off x="3807283" y="257"/>
          <a:ext cx="2610929" cy="1657939"/>
        </a:xfrm>
        <a:prstGeom prst="roundRect">
          <a:avLst>
            <a:gd name="adj" fmla="val 10000"/>
          </a:avLst>
        </a:prstGeom>
        <a:solidFill>
          <a:srgbClr val="000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5189FBC-DD21-4A67-97D9-853E53E8256D}">
      <dsp:nvSpPr>
        <dsp:cNvPr id="0" name=""/>
        <dsp:cNvSpPr/>
      </dsp:nvSpPr>
      <dsp:spPr>
        <a:xfrm>
          <a:off x="4097387" y="275855"/>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Integridade</a:t>
          </a:r>
          <a:r>
            <a:rPr lang="pt-BR" sz="1500" kern="1200" dirty="0"/>
            <a:t>, </a:t>
          </a:r>
          <a:endParaRPr lang="en-US" sz="1500" kern="1200" dirty="0"/>
        </a:p>
      </dsp:txBody>
      <dsp:txXfrm>
        <a:off x="4145946" y="324414"/>
        <a:ext cx="2513811" cy="1560821"/>
      </dsp:txXfrm>
    </dsp:sp>
    <dsp:sp modelId="{786CDFF9-A8F1-47D6-B30F-C64A32DD88D7}">
      <dsp:nvSpPr>
        <dsp:cNvPr id="0" name=""/>
        <dsp:cNvSpPr/>
      </dsp:nvSpPr>
      <dsp:spPr>
        <a:xfrm>
          <a:off x="3807283" y="2417542"/>
          <a:ext cx="2610929" cy="16579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426D7CB-1EDC-4392-822D-7631A516DC36}">
      <dsp:nvSpPr>
        <dsp:cNvPr id="0" name=""/>
        <dsp:cNvSpPr/>
      </dsp:nvSpPr>
      <dsp:spPr>
        <a:xfrm>
          <a:off x="4097387"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dirty="0"/>
            <a:t>É a necessidade de garantir que as </a:t>
          </a:r>
          <a:r>
            <a:rPr lang="pt-BR" sz="1500" b="1" kern="1200" dirty="0">
              <a:solidFill>
                <a:srgbClr val="FF0000"/>
              </a:solidFill>
            </a:rPr>
            <a:t>informações não tenham sido alteradas </a:t>
          </a:r>
          <a:r>
            <a:rPr lang="pt-BR" sz="1500" kern="1200" dirty="0"/>
            <a:t>acidentalmente ou deliberadamente, e que elas estejam corretas e completas.</a:t>
          </a:r>
          <a:endParaRPr lang="en-US" sz="1500" kern="1200" dirty="0"/>
        </a:p>
      </dsp:txBody>
      <dsp:txXfrm>
        <a:off x="4145946" y="2741699"/>
        <a:ext cx="2513811" cy="1560821"/>
      </dsp:txXfrm>
    </dsp:sp>
    <dsp:sp modelId="{FCE17161-4D22-4BCE-AC2C-0A6D0DAB6BC0}">
      <dsp:nvSpPr>
        <dsp:cNvPr id="0" name=""/>
        <dsp:cNvSpPr/>
      </dsp:nvSpPr>
      <dsp:spPr>
        <a:xfrm>
          <a:off x="6998419" y="257"/>
          <a:ext cx="2610929" cy="1657939"/>
        </a:xfrm>
        <a:prstGeom prst="roundRect">
          <a:avLst>
            <a:gd name="adj" fmla="val 10000"/>
          </a:avLst>
        </a:prstGeom>
        <a:solidFill>
          <a:srgbClr val="000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F2F1FED-FDB8-4905-B85D-903D30FE41AB}">
      <dsp:nvSpPr>
        <dsp:cNvPr id="0" name=""/>
        <dsp:cNvSpPr/>
      </dsp:nvSpPr>
      <dsp:spPr>
        <a:xfrm>
          <a:off x="7288522" y="275855"/>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kern="1200" dirty="0">
              <a:solidFill>
                <a:srgbClr val="FF0000"/>
              </a:solidFill>
            </a:rPr>
            <a:t>Disponibilidade</a:t>
          </a:r>
          <a:r>
            <a:rPr lang="pt-BR" sz="1500" kern="1200" dirty="0"/>
            <a:t>, </a:t>
          </a:r>
          <a:endParaRPr lang="en-US" sz="1500" kern="1200" dirty="0"/>
        </a:p>
      </dsp:txBody>
      <dsp:txXfrm>
        <a:off x="7337081" y="324414"/>
        <a:ext cx="2513811" cy="1560821"/>
      </dsp:txXfrm>
    </dsp:sp>
    <dsp:sp modelId="{724B9AD0-6E53-4311-955A-0C992456D815}">
      <dsp:nvSpPr>
        <dsp:cNvPr id="0" name=""/>
        <dsp:cNvSpPr/>
      </dsp:nvSpPr>
      <dsp:spPr>
        <a:xfrm>
          <a:off x="6998419" y="2417542"/>
          <a:ext cx="2610929" cy="16579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5DA2B15-47C1-44E9-89AF-58FAB26F2162}">
      <dsp:nvSpPr>
        <dsp:cNvPr id="0" name=""/>
        <dsp:cNvSpPr/>
      </dsp:nvSpPr>
      <dsp:spPr>
        <a:xfrm>
          <a:off x="7288522"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dirty="0"/>
            <a:t>É a necessidade de garantir que os propósitos de um sistema possam ser atingidos e que ele esteja acessível àqueles que dele precisam. </a:t>
          </a:r>
          <a:endParaRPr lang="en-US" sz="1500" kern="1200" dirty="0"/>
        </a:p>
      </dsp:txBody>
      <dsp:txXfrm>
        <a:off x="7337081" y="2741699"/>
        <a:ext cx="2513811" cy="1560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DB509-CC33-426B-AC57-A5E0A8886CAA}">
      <dsp:nvSpPr>
        <dsp:cNvPr id="0" name=""/>
        <dsp:cNvSpPr/>
      </dsp:nvSpPr>
      <dsp:spPr>
        <a:xfrm>
          <a:off x="0" y="212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B04B09-FCB6-47BE-A3E5-08B7DEF8E5F2}">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b="1" kern="1200" dirty="0">
              <a:solidFill>
                <a:srgbClr val="000050"/>
              </a:solidFill>
            </a:rPr>
            <a:t>Confidencialidade</a:t>
          </a:r>
          <a:r>
            <a:rPr lang="pt-BR" sz="1700" kern="1200" dirty="0"/>
            <a:t> </a:t>
          </a:r>
        </a:p>
      </dsp:txBody>
      <dsp:txXfrm>
        <a:off x="0" y="2124"/>
        <a:ext cx="2103120" cy="1449029"/>
      </dsp:txXfrm>
    </dsp:sp>
    <dsp:sp modelId="{8E4B6ECA-8E8D-41AF-B814-AFD206A8AD4C}">
      <dsp:nvSpPr>
        <dsp:cNvPr id="0" name=""/>
        <dsp:cNvSpPr/>
      </dsp:nvSpPr>
      <dsp:spPr>
        <a:xfrm>
          <a:off x="2260854" y="67925"/>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Alguém obtém acesso não autorizado ao seu computador e lê todas as informações contidas na sua declaração de Imposto de Renda. </a:t>
          </a:r>
        </a:p>
      </dsp:txBody>
      <dsp:txXfrm>
        <a:off x="2260854" y="67925"/>
        <a:ext cx="8254746" cy="1316013"/>
      </dsp:txXfrm>
    </dsp:sp>
    <dsp:sp modelId="{E214820B-ED0D-48F1-8FE4-C6A108EF59A7}">
      <dsp:nvSpPr>
        <dsp:cNvPr id="0" name=""/>
        <dsp:cNvSpPr/>
      </dsp:nvSpPr>
      <dsp:spPr>
        <a:xfrm>
          <a:off x="2103120" y="1383938"/>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621AE1-60EA-492E-85C8-46974FAFD36F}">
      <dsp:nvSpPr>
        <dsp:cNvPr id="0" name=""/>
        <dsp:cNvSpPr/>
      </dsp:nvSpPr>
      <dsp:spPr>
        <a:xfrm>
          <a:off x="0" y="145115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B0D0C-9C1B-4118-9CBF-B5E990D83CFE}">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rgbClr val="000050"/>
              </a:solidFill>
            </a:rPr>
            <a:t>Integridade</a:t>
          </a:r>
          <a:endParaRPr lang="pt-BR" sz="1700" kern="1200" dirty="0">
            <a:solidFill>
              <a:srgbClr val="000050"/>
            </a:solidFill>
          </a:endParaRPr>
        </a:p>
      </dsp:txBody>
      <dsp:txXfrm>
        <a:off x="0" y="1451154"/>
        <a:ext cx="2103120" cy="1449029"/>
      </dsp:txXfrm>
    </dsp:sp>
    <dsp:sp modelId="{69E85429-F24D-4325-B96D-B2908C689B3C}">
      <dsp:nvSpPr>
        <dsp:cNvPr id="0" name=""/>
        <dsp:cNvSpPr/>
      </dsp:nvSpPr>
      <dsp:spPr>
        <a:xfrm>
          <a:off x="2260854" y="151695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Alguém obtém acesso não autorizado ao seu computador e altera informações da sua declaração de Imposto de Renda, momentos antes de você enviá-la à Receita Federal. </a:t>
          </a:r>
        </a:p>
      </dsp:txBody>
      <dsp:txXfrm>
        <a:off x="2260854" y="1516954"/>
        <a:ext cx="8254746" cy="1316013"/>
      </dsp:txXfrm>
    </dsp:sp>
    <dsp:sp modelId="{06568893-46B0-4183-BC63-EA1A73E9B977}">
      <dsp:nvSpPr>
        <dsp:cNvPr id="0" name=""/>
        <dsp:cNvSpPr/>
      </dsp:nvSpPr>
      <dsp:spPr>
        <a:xfrm>
          <a:off x="2103120" y="2832968"/>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F13CBE-8DA2-4DE1-9693-536754512FEF}">
      <dsp:nvSpPr>
        <dsp:cNvPr id="0" name=""/>
        <dsp:cNvSpPr/>
      </dsp:nvSpPr>
      <dsp:spPr>
        <a:xfrm>
          <a:off x="0" y="290018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597546-6922-4271-B93D-84B6C3A25606}">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rgbClr val="000050"/>
              </a:solidFill>
            </a:rPr>
            <a:t>Disponibilidade</a:t>
          </a:r>
          <a:endParaRPr lang="pt-BR" sz="1700" kern="1200" dirty="0">
            <a:solidFill>
              <a:srgbClr val="000050"/>
            </a:solidFill>
          </a:endParaRPr>
        </a:p>
      </dsp:txBody>
      <dsp:txXfrm>
        <a:off x="0" y="2900183"/>
        <a:ext cx="2103120" cy="1449029"/>
      </dsp:txXfrm>
    </dsp:sp>
    <dsp:sp modelId="{873F68C6-F713-4907-8403-4C509F53D3CA}">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kern="1200" dirty="0"/>
            <a:t>O seu provedor sofre uma grande sobrecarga de dados ou um </a:t>
          </a:r>
          <a:r>
            <a:rPr lang="pt-BR" sz="2100" i="1" u="sng" kern="1200" dirty="0">
              <a:solidFill>
                <a:srgbClr val="FF0000"/>
              </a:solidFill>
            </a:rPr>
            <a:t>ataque de negação de serviço </a:t>
          </a:r>
          <a:r>
            <a:rPr lang="pt-BR" sz="2100" kern="1200" dirty="0"/>
            <a:t>e por este motivo você fica impossibilitado de enviar sua declaração de Imposto de Renda à Receita Federal.</a:t>
          </a:r>
        </a:p>
      </dsp:txBody>
      <dsp:txXfrm>
        <a:off x="2260854" y="2965984"/>
        <a:ext cx="8254746" cy="1316013"/>
      </dsp:txXfrm>
    </dsp:sp>
    <dsp:sp modelId="{0EA63EB7-AD60-4A6A-9837-201782A4F285}">
      <dsp:nvSpPr>
        <dsp:cNvPr id="0" name=""/>
        <dsp:cNvSpPr/>
      </dsp:nvSpPr>
      <dsp:spPr>
        <a:xfrm>
          <a:off x="2103120" y="4281997"/>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456D1-5CE4-4CDF-B612-AB034FD9F494}">
      <dsp:nvSpPr>
        <dsp:cNvPr id="0" name=""/>
        <dsp:cNvSpPr/>
      </dsp:nvSpPr>
      <dsp:spPr>
        <a:xfrm>
          <a:off x="0"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Autenticação</a:t>
          </a:r>
          <a:r>
            <a:rPr lang="pt-BR" sz="1400" b="1" kern="1200" dirty="0"/>
            <a:t>: </a:t>
          </a:r>
          <a:r>
            <a:rPr lang="pt-BR" sz="1400" kern="1200" dirty="0"/>
            <a:t>garantir que um usuário é de fato quem alega ser. </a:t>
          </a:r>
        </a:p>
      </dsp:txBody>
      <dsp:txXfrm>
        <a:off x="0" y="1740535"/>
        <a:ext cx="2053828" cy="1740535"/>
      </dsp:txXfrm>
    </dsp:sp>
    <dsp:sp modelId="{2E9C131B-B8A4-43DA-A6AD-FFC33E8B5056}">
      <dsp:nvSpPr>
        <dsp:cNvPr id="0" name=""/>
        <dsp:cNvSpPr/>
      </dsp:nvSpPr>
      <dsp:spPr>
        <a:xfrm>
          <a:off x="302416"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1A80B0-8C59-46F0-8969-B22B40257E76}">
      <dsp:nvSpPr>
        <dsp:cNvPr id="0" name=""/>
        <dsp:cNvSpPr/>
      </dsp:nvSpPr>
      <dsp:spPr>
        <a:xfrm>
          <a:off x="2115442"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Não-repúdio</a:t>
          </a:r>
          <a:r>
            <a:rPr lang="pt-BR" sz="1800" b="1" kern="1200" dirty="0"/>
            <a:t>: </a:t>
          </a:r>
          <a:r>
            <a:rPr lang="pt-BR" sz="1400" kern="1200" dirty="0"/>
            <a:t>capacidade do sistema de provar que um usuário executou uma determinada ação. </a:t>
          </a:r>
        </a:p>
      </dsp:txBody>
      <dsp:txXfrm>
        <a:off x="2115442" y="1740535"/>
        <a:ext cx="2053828" cy="1740535"/>
      </dsp:txXfrm>
    </dsp:sp>
    <dsp:sp modelId="{42E9A3C1-027B-4AFC-ABB1-D80DC62E6EF0}">
      <dsp:nvSpPr>
        <dsp:cNvPr id="0" name=""/>
        <dsp:cNvSpPr/>
      </dsp:nvSpPr>
      <dsp:spPr>
        <a:xfrm>
          <a:off x="2417859"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8A3AC1-1339-47FC-9AB1-DF813FF033EA}">
      <dsp:nvSpPr>
        <dsp:cNvPr id="0" name=""/>
        <dsp:cNvSpPr/>
      </dsp:nvSpPr>
      <dsp:spPr>
        <a:xfrm>
          <a:off x="4230885"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Legalidade</a:t>
          </a:r>
          <a:r>
            <a:rPr lang="pt-BR" sz="1400" b="1" kern="1200" dirty="0"/>
            <a:t>:</a:t>
          </a:r>
          <a:r>
            <a:rPr lang="pt-BR" sz="1400" kern="1200" dirty="0"/>
            <a:t> garantir que o sistema esteja aderente à legislação pertinente. </a:t>
          </a:r>
        </a:p>
      </dsp:txBody>
      <dsp:txXfrm>
        <a:off x="4230885" y="1740535"/>
        <a:ext cx="2053828" cy="1740535"/>
      </dsp:txXfrm>
    </dsp:sp>
    <dsp:sp modelId="{D9096AED-5000-46D0-8799-D76FB6A4D7EA}">
      <dsp:nvSpPr>
        <dsp:cNvPr id="0" name=""/>
        <dsp:cNvSpPr/>
      </dsp:nvSpPr>
      <dsp:spPr>
        <a:xfrm>
          <a:off x="4533302"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4858C-7A92-4D8A-AD57-9CDF14C29024}">
      <dsp:nvSpPr>
        <dsp:cNvPr id="0" name=""/>
        <dsp:cNvSpPr/>
      </dsp:nvSpPr>
      <dsp:spPr>
        <a:xfrm>
          <a:off x="6346328"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Privacidade</a:t>
          </a:r>
          <a:r>
            <a:rPr lang="pt-BR" sz="1400" b="1" kern="1200" dirty="0"/>
            <a:t>:</a:t>
          </a:r>
          <a:r>
            <a:rPr lang="pt-BR" sz="1400" kern="1200" dirty="0"/>
            <a:t> capacidade de um sistema de manter anônimo um usuário, impossibilitando o relacionamento entre o usuário e suas ações.</a:t>
          </a:r>
        </a:p>
      </dsp:txBody>
      <dsp:txXfrm>
        <a:off x="6346328" y="1740535"/>
        <a:ext cx="2053828" cy="1740535"/>
      </dsp:txXfrm>
    </dsp:sp>
    <dsp:sp modelId="{3F52545A-D166-4C11-AE4C-08A68B2A40DA}">
      <dsp:nvSpPr>
        <dsp:cNvPr id="0" name=""/>
        <dsp:cNvSpPr/>
      </dsp:nvSpPr>
      <dsp:spPr>
        <a:xfrm>
          <a:off x="6648745"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B27A62-BDE3-40A6-B238-7A3EEE7B2904}">
      <dsp:nvSpPr>
        <dsp:cNvPr id="0" name=""/>
        <dsp:cNvSpPr/>
      </dsp:nvSpPr>
      <dsp:spPr>
        <a:xfrm>
          <a:off x="8461771" y="0"/>
          <a:ext cx="2053828" cy="43513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1" u="sng" kern="1200" dirty="0"/>
            <a:t>Auditoria</a:t>
          </a:r>
          <a:r>
            <a:rPr lang="pt-BR" sz="1400" b="1" kern="1200" dirty="0"/>
            <a:t>:</a:t>
          </a:r>
          <a:r>
            <a:rPr lang="pt-BR" sz="1400" kern="1200" dirty="0"/>
            <a:t> capacidade do sistema de auditar tudo o que foi realizado pelos usuários, detectando fraudes ou tentativas de ataques.</a:t>
          </a:r>
        </a:p>
      </dsp:txBody>
      <dsp:txXfrm>
        <a:off x="8461771" y="1740535"/>
        <a:ext cx="2053828" cy="1740535"/>
      </dsp:txXfrm>
    </dsp:sp>
    <dsp:sp modelId="{7F34CDBF-B3CB-48FC-946A-205996A09D07}">
      <dsp:nvSpPr>
        <dsp:cNvPr id="0" name=""/>
        <dsp:cNvSpPr/>
      </dsp:nvSpPr>
      <dsp:spPr>
        <a:xfrm>
          <a:off x="8764188" y="261080"/>
          <a:ext cx="1448995" cy="1448995"/>
        </a:xfrm>
        <a:prstGeom prst="ellipse">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7F9B14-8994-4146-86A7-771401E70C55}">
      <dsp:nvSpPr>
        <dsp:cNvPr id="0" name=""/>
        <dsp:cNvSpPr/>
      </dsp:nvSpPr>
      <dsp:spPr>
        <a:xfrm flipV="1">
          <a:off x="674527" y="927532"/>
          <a:ext cx="249888" cy="206338"/>
        </a:xfrm>
        <a:prstGeom prst="lef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ECE35-9548-48D6-AC98-A0337199667E}">
      <dsp:nvSpPr>
        <dsp:cNvPr id="0" name=""/>
        <dsp:cNvSpPr/>
      </dsp:nvSpPr>
      <dsp:spPr>
        <a:xfrm>
          <a:off x="0" y="0"/>
          <a:ext cx="5181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BE3E1C1-EC43-4F46-9052-810D9BA2FCD4}">
      <dsp:nvSpPr>
        <dsp:cNvPr id="0" name=""/>
        <dsp:cNvSpPr/>
      </dsp:nvSpPr>
      <dsp:spPr>
        <a:xfrm>
          <a:off x="0" y="0"/>
          <a:ext cx="518160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pt-BR" sz="2000" kern="1200" dirty="0"/>
            <a:t>“Em segurança da informação, o termo ‘ameaças’ refere-se a eventos ou ações que têm o potencial de causar danos, comprometer a confidencialidade, integridade, disponibilidade ou outros aspectos da segurança dos sistemas de informação. As ameaças podem se manifestar de várias formas e são uma preocupação constante para a segurança cibernética.”</a:t>
          </a:r>
        </a:p>
        <a:p>
          <a:pPr marL="0" lvl="0" indent="0" algn="just" defTabSz="889000">
            <a:lnSpc>
              <a:spcPct val="90000"/>
            </a:lnSpc>
            <a:spcBef>
              <a:spcPct val="0"/>
            </a:spcBef>
            <a:spcAft>
              <a:spcPct val="35000"/>
            </a:spcAft>
            <a:buNone/>
          </a:pPr>
          <a:r>
            <a:rPr lang="pt-BR" sz="2000" kern="1200" dirty="0"/>
            <a:t>Adaptado de Ross Anderson</a:t>
          </a:r>
        </a:p>
      </dsp:txBody>
      <dsp:txXfrm>
        <a:off x="0" y="0"/>
        <a:ext cx="5181600" cy="43513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51E34-0C7C-474A-9F79-B864DB1663AE}">
      <dsp:nvSpPr>
        <dsp:cNvPr id="0" name=""/>
        <dsp:cNvSpPr/>
      </dsp:nvSpPr>
      <dsp:spPr>
        <a:xfrm>
          <a:off x="0" y="0"/>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DDBCF63-D903-439C-A2E8-773335D00BDB}">
      <dsp:nvSpPr>
        <dsp:cNvPr id="0" name=""/>
        <dsp:cNvSpPr/>
      </dsp:nvSpPr>
      <dsp:spPr>
        <a:xfrm>
          <a:off x="0" y="0"/>
          <a:ext cx="210312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rgbClr val="000050"/>
              </a:solidFill>
            </a:rPr>
            <a:t>Vulnerabilidade</a:t>
          </a:r>
          <a:endParaRPr lang="pt-BR" sz="2000" kern="1200" dirty="0">
            <a:solidFill>
              <a:srgbClr val="000050"/>
            </a:solidFill>
          </a:endParaRPr>
        </a:p>
      </dsp:txBody>
      <dsp:txXfrm>
        <a:off x="0" y="0"/>
        <a:ext cx="2103120" cy="2175669"/>
      </dsp:txXfrm>
    </dsp:sp>
    <dsp:sp modelId="{ED6138F6-CA76-412B-A40F-C014718B2875}">
      <dsp:nvSpPr>
        <dsp:cNvPr id="0" name=""/>
        <dsp:cNvSpPr/>
      </dsp:nvSpPr>
      <dsp:spPr>
        <a:xfrm>
          <a:off x="2260854" y="98797"/>
          <a:ext cx="8254746" cy="197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pt-BR" sz="3200" kern="1200" dirty="0"/>
            <a:t>Condição que, quando explorada por um atacante, pode resultar em uma violação de segurança. </a:t>
          </a:r>
        </a:p>
      </dsp:txBody>
      <dsp:txXfrm>
        <a:off x="2260854" y="98797"/>
        <a:ext cx="8254746" cy="1975949"/>
      </dsp:txXfrm>
    </dsp:sp>
    <dsp:sp modelId="{2DABC4F6-7B2D-46FC-8474-DBBD1F763881}">
      <dsp:nvSpPr>
        <dsp:cNvPr id="0" name=""/>
        <dsp:cNvSpPr/>
      </dsp:nvSpPr>
      <dsp:spPr>
        <a:xfrm>
          <a:off x="2103120" y="2074746"/>
          <a:ext cx="8412480" cy="0"/>
        </a:xfrm>
        <a:prstGeom prst="line">
          <a:avLst/>
        </a:prstGeom>
        <a:noFill/>
        <a:ln w="1270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BE98669B-E88B-4E70-AD72-5CB4533732ED}">
      <dsp:nvSpPr>
        <dsp:cNvPr id="0" name=""/>
        <dsp:cNvSpPr/>
      </dsp:nvSpPr>
      <dsp:spPr>
        <a:xfrm>
          <a:off x="0" y="2175669"/>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4F7DA2C-25F4-4766-84B9-AF6D756211CA}">
      <dsp:nvSpPr>
        <dsp:cNvPr id="0" name=""/>
        <dsp:cNvSpPr/>
      </dsp:nvSpPr>
      <dsp:spPr>
        <a:xfrm>
          <a:off x="0" y="2175669"/>
          <a:ext cx="210312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rgbClr val="000050"/>
              </a:solidFill>
            </a:rPr>
            <a:t>Risco</a:t>
          </a:r>
          <a:r>
            <a:rPr lang="pt-BR" sz="2000" kern="1200" dirty="0"/>
            <a:t> </a:t>
          </a:r>
        </a:p>
      </dsp:txBody>
      <dsp:txXfrm>
        <a:off x="0" y="2175669"/>
        <a:ext cx="2103120" cy="2175669"/>
      </dsp:txXfrm>
    </dsp:sp>
    <dsp:sp modelId="{21F96155-2502-424B-8EDE-71470E8D71CC}">
      <dsp:nvSpPr>
        <dsp:cNvPr id="0" name=""/>
        <dsp:cNvSpPr/>
      </dsp:nvSpPr>
      <dsp:spPr>
        <a:xfrm>
          <a:off x="2260854" y="2274466"/>
          <a:ext cx="8254746" cy="197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pt-BR" sz="3200" kern="1200" dirty="0"/>
            <a:t>É o potencial de que uma dada ameaça venha a explorar vulnerabilidades em um determinado ativo, de modo a comprometer a sua segurança.</a:t>
          </a:r>
        </a:p>
      </dsp:txBody>
      <dsp:txXfrm>
        <a:off x="2260854" y="2274466"/>
        <a:ext cx="8254746" cy="1975949"/>
      </dsp:txXfrm>
    </dsp:sp>
    <dsp:sp modelId="{7F71B92A-0B04-4203-8946-EF57F2564957}">
      <dsp:nvSpPr>
        <dsp:cNvPr id="0" name=""/>
        <dsp:cNvSpPr/>
      </dsp:nvSpPr>
      <dsp:spPr>
        <a:xfrm>
          <a:off x="2103120" y="4250415"/>
          <a:ext cx="8412480" cy="0"/>
        </a:xfrm>
        <a:prstGeom prst="line">
          <a:avLst/>
        </a:prstGeom>
        <a:noFill/>
        <a:ln w="1270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DBF70-11AD-4D71-AAC5-D3EF5CCDE88F}">
      <dsp:nvSpPr>
        <dsp:cNvPr id="0" name=""/>
        <dsp:cNvSpPr/>
      </dsp:nvSpPr>
      <dsp:spPr>
        <a:xfrm>
          <a:off x="0" y="62648"/>
          <a:ext cx="10071734" cy="65520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kern="1200" dirty="0"/>
            <a:t>Ataque </a:t>
          </a:r>
        </a:p>
      </dsp:txBody>
      <dsp:txXfrm>
        <a:off x="31984" y="94632"/>
        <a:ext cx="10007766" cy="591232"/>
      </dsp:txXfrm>
    </dsp:sp>
    <dsp:sp modelId="{572BBDB4-C205-4D30-A231-AFC51E7F7217}">
      <dsp:nvSpPr>
        <dsp:cNvPr id="0" name=""/>
        <dsp:cNvSpPr/>
      </dsp:nvSpPr>
      <dsp:spPr>
        <a:xfrm>
          <a:off x="0" y="717848"/>
          <a:ext cx="10071734"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77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pt-BR" sz="2200" kern="1200"/>
            <a:t>Qualquer tentativa, bem ou mal sucedida, de acesso ou uso não autorizado de um serviço, computador ou rede. </a:t>
          </a:r>
        </a:p>
      </dsp:txBody>
      <dsp:txXfrm>
        <a:off x="0" y="717848"/>
        <a:ext cx="10071734" cy="652050"/>
      </dsp:txXfrm>
    </dsp:sp>
    <dsp:sp modelId="{D1D6F53E-3E20-4B7F-828D-9D20AB721369}">
      <dsp:nvSpPr>
        <dsp:cNvPr id="0" name=""/>
        <dsp:cNvSpPr/>
      </dsp:nvSpPr>
      <dsp:spPr>
        <a:xfrm>
          <a:off x="0" y="1369898"/>
          <a:ext cx="10071734" cy="65520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kern="1200" dirty="0"/>
            <a:t>Exploit </a:t>
          </a:r>
        </a:p>
      </dsp:txBody>
      <dsp:txXfrm>
        <a:off x="31984" y="1401882"/>
        <a:ext cx="10007766" cy="591232"/>
      </dsp:txXfrm>
    </dsp:sp>
    <dsp:sp modelId="{D469C432-8716-42FA-AD01-CD888ECD8338}">
      <dsp:nvSpPr>
        <dsp:cNvPr id="0" name=""/>
        <dsp:cNvSpPr/>
      </dsp:nvSpPr>
      <dsp:spPr>
        <a:xfrm>
          <a:off x="0" y="2025099"/>
          <a:ext cx="10071734"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77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pt-BR" sz="2200" kern="1200"/>
            <a:t>Programa ou parte de um programa malicioso projetado para explorar uma vulnerabilidade existente em um programa de computador.</a:t>
          </a:r>
        </a:p>
      </dsp:txBody>
      <dsp:txXfrm>
        <a:off x="0" y="2025099"/>
        <a:ext cx="10071734" cy="652050"/>
      </dsp:txXfrm>
    </dsp:sp>
    <dsp:sp modelId="{73C1C5A2-447F-4920-8040-8DCE4BD14BB3}">
      <dsp:nvSpPr>
        <dsp:cNvPr id="0" name=""/>
        <dsp:cNvSpPr/>
      </dsp:nvSpPr>
      <dsp:spPr>
        <a:xfrm>
          <a:off x="0" y="2677149"/>
          <a:ext cx="10071734" cy="65520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kern="1200" dirty="0"/>
            <a:t>Código Malicioso </a:t>
          </a:r>
        </a:p>
      </dsp:txBody>
      <dsp:txXfrm>
        <a:off x="31984" y="2709133"/>
        <a:ext cx="10007766" cy="591232"/>
      </dsp:txXfrm>
    </dsp:sp>
    <dsp:sp modelId="{DE8607BB-B49F-4896-80F7-2CA200EEF791}">
      <dsp:nvSpPr>
        <dsp:cNvPr id="0" name=""/>
        <dsp:cNvSpPr/>
      </dsp:nvSpPr>
      <dsp:spPr>
        <a:xfrm>
          <a:off x="0" y="3332348"/>
          <a:ext cx="10071734"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77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pt-BR" sz="2200" kern="1200"/>
            <a:t>Termo genérico usado para se referir a programas desenvolvidos para executar ações danosas e atividades maliciosas em um computador ou dispositivo móvel.</a:t>
          </a:r>
        </a:p>
      </dsp:txBody>
      <dsp:txXfrm>
        <a:off x="0" y="3332348"/>
        <a:ext cx="10071734" cy="9563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89ACD-AFF9-4F71-9D8C-68D98A4867ED}">
      <dsp:nvSpPr>
        <dsp:cNvPr id="0" name=""/>
        <dsp:cNvSpPr/>
      </dsp:nvSpPr>
      <dsp:spPr>
        <a:xfrm>
          <a:off x="0" y="594"/>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983B1-4F1A-422F-9453-4E1D484905E1}">
      <dsp:nvSpPr>
        <dsp:cNvPr id="0" name=""/>
        <dsp:cNvSpPr/>
      </dsp:nvSpPr>
      <dsp:spPr>
        <a:xfrm>
          <a:off x="0" y="594"/>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b="1" kern="1200" dirty="0">
              <a:solidFill>
                <a:srgbClr val="000050"/>
              </a:solidFill>
            </a:rPr>
            <a:t>Engenharia social </a:t>
          </a:r>
        </a:p>
      </dsp:txBody>
      <dsp:txXfrm>
        <a:off x="0" y="594"/>
        <a:ext cx="2403652" cy="696080"/>
      </dsp:txXfrm>
    </dsp:sp>
    <dsp:sp modelId="{B428759F-B5F4-4C53-8DEB-5B1E32ACACFD}">
      <dsp:nvSpPr>
        <dsp:cNvPr id="0" name=""/>
        <dsp:cNvSpPr/>
      </dsp:nvSpPr>
      <dsp:spPr>
        <a:xfrm>
          <a:off x="2583926" y="32204"/>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técnica por meio da qual uma pessoa procura persuadir outra a executar determinadas ações. </a:t>
          </a:r>
        </a:p>
      </dsp:txBody>
      <dsp:txXfrm>
        <a:off x="2583926" y="32204"/>
        <a:ext cx="9434337" cy="632182"/>
      </dsp:txXfrm>
    </dsp:sp>
    <dsp:sp modelId="{C3A56748-4665-452C-B35D-274988B2829F}">
      <dsp:nvSpPr>
        <dsp:cNvPr id="0" name=""/>
        <dsp:cNvSpPr/>
      </dsp:nvSpPr>
      <dsp:spPr>
        <a:xfrm>
          <a:off x="2403652" y="664386"/>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18F043-651F-4BEB-B130-9CA0133A0B9E}">
      <dsp:nvSpPr>
        <dsp:cNvPr id="0" name=""/>
        <dsp:cNvSpPr/>
      </dsp:nvSpPr>
      <dsp:spPr>
        <a:xfrm>
          <a:off x="0" y="696675"/>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7CF10C-1AB9-4EEB-8228-F40FD0B02F96}">
      <dsp:nvSpPr>
        <dsp:cNvPr id="0" name=""/>
        <dsp:cNvSpPr/>
      </dsp:nvSpPr>
      <dsp:spPr>
        <a:xfrm>
          <a:off x="0" y="696675"/>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Varredura em redes (</a:t>
          </a:r>
          <a:r>
            <a:rPr lang="pt-BR" sz="1900" kern="1200" dirty="0" err="1">
              <a:solidFill>
                <a:srgbClr val="000050"/>
              </a:solidFill>
            </a:rPr>
            <a:t>scan</a:t>
          </a:r>
          <a:r>
            <a:rPr lang="pt-BR" sz="1900" kern="1200" dirty="0">
              <a:solidFill>
                <a:srgbClr val="000050"/>
              </a:solidFill>
            </a:rPr>
            <a:t>) </a:t>
          </a:r>
        </a:p>
      </dsp:txBody>
      <dsp:txXfrm>
        <a:off x="0" y="696675"/>
        <a:ext cx="2403652" cy="696080"/>
      </dsp:txXfrm>
    </dsp:sp>
    <dsp:sp modelId="{B921FE5B-CF7E-43D6-9485-B69D1EDFED25}">
      <dsp:nvSpPr>
        <dsp:cNvPr id="0" name=""/>
        <dsp:cNvSpPr/>
      </dsp:nvSpPr>
      <dsp:spPr>
        <a:xfrm>
          <a:off x="2583926" y="728284"/>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consiste em efetuar buscas minuciosas em redes, com o objetivo de identificar computadores ativos e coletar informações sobre eles como, por exemplo, serviços disponibilizados. </a:t>
          </a:r>
        </a:p>
      </dsp:txBody>
      <dsp:txXfrm>
        <a:off x="2583926" y="728284"/>
        <a:ext cx="9434337" cy="632182"/>
      </dsp:txXfrm>
    </dsp:sp>
    <dsp:sp modelId="{87B5FA57-12EB-4198-AEDE-61866358E78D}">
      <dsp:nvSpPr>
        <dsp:cNvPr id="0" name=""/>
        <dsp:cNvSpPr/>
      </dsp:nvSpPr>
      <dsp:spPr>
        <a:xfrm>
          <a:off x="2403652" y="1360466"/>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4D64E0-E0A2-40A8-B71F-D9D5BD89D366}">
      <dsp:nvSpPr>
        <dsp:cNvPr id="0" name=""/>
        <dsp:cNvSpPr/>
      </dsp:nvSpPr>
      <dsp:spPr>
        <a:xfrm>
          <a:off x="0" y="1392755"/>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CA957B-F4BE-4EBD-AA6D-0DE820DDE2CA}">
      <dsp:nvSpPr>
        <dsp:cNvPr id="0" name=""/>
        <dsp:cNvSpPr/>
      </dsp:nvSpPr>
      <dsp:spPr>
        <a:xfrm>
          <a:off x="0" y="1392755"/>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Negação de serviço distribuída (</a:t>
          </a:r>
          <a:r>
            <a:rPr lang="pt-BR" sz="1900" kern="1200" dirty="0" err="1">
              <a:solidFill>
                <a:srgbClr val="000050"/>
              </a:solidFill>
            </a:rPr>
            <a:t>DDoS</a:t>
          </a:r>
          <a:r>
            <a:rPr lang="pt-BR" sz="1900" kern="1200" dirty="0">
              <a:solidFill>
                <a:srgbClr val="000050"/>
              </a:solidFill>
            </a:rPr>
            <a:t>) </a:t>
          </a:r>
        </a:p>
      </dsp:txBody>
      <dsp:txXfrm>
        <a:off x="0" y="1392755"/>
        <a:ext cx="2403652" cy="696080"/>
      </dsp:txXfrm>
    </dsp:sp>
    <dsp:sp modelId="{459F3CF2-9A29-4F20-9B9A-54475EEAEF33}">
      <dsp:nvSpPr>
        <dsp:cNvPr id="0" name=""/>
        <dsp:cNvSpPr/>
      </dsp:nvSpPr>
      <dsp:spPr>
        <a:xfrm>
          <a:off x="2583926" y="1424364"/>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atividade maliciosa, coordenada e distribuída, pela qual um conjunto de computadores e/ou dispositivos móveis é utilizado para tirar de operação um serviço, um computador ou uma rede conectada à Internet. </a:t>
          </a:r>
        </a:p>
      </dsp:txBody>
      <dsp:txXfrm>
        <a:off x="2583926" y="1424364"/>
        <a:ext cx="9434337" cy="632182"/>
      </dsp:txXfrm>
    </dsp:sp>
    <dsp:sp modelId="{3547D441-F867-4008-8556-9C6970014721}">
      <dsp:nvSpPr>
        <dsp:cNvPr id="0" name=""/>
        <dsp:cNvSpPr/>
      </dsp:nvSpPr>
      <dsp:spPr>
        <a:xfrm>
          <a:off x="2403652" y="2056546"/>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AE2202-E65D-42BC-BEFE-97D88EB49409}">
      <dsp:nvSpPr>
        <dsp:cNvPr id="0" name=""/>
        <dsp:cNvSpPr/>
      </dsp:nvSpPr>
      <dsp:spPr>
        <a:xfrm>
          <a:off x="0" y="2088835"/>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C5050C-87C8-46B4-AC7E-76C059469C82}">
      <dsp:nvSpPr>
        <dsp:cNvPr id="0" name=""/>
        <dsp:cNvSpPr/>
      </dsp:nvSpPr>
      <dsp:spPr>
        <a:xfrm>
          <a:off x="0" y="2088835"/>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Força bruta </a:t>
          </a:r>
        </a:p>
      </dsp:txBody>
      <dsp:txXfrm>
        <a:off x="0" y="2088835"/>
        <a:ext cx="2403652" cy="696080"/>
      </dsp:txXfrm>
    </dsp:sp>
    <dsp:sp modelId="{BB2F1E3B-AFA7-4234-A214-049A0FCF2681}">
      <dsp:nvSpPr>
        <dsp:cNvPr id="0" name=""/>
        <dsp:cNvSpPr/>
      </dsp:nvSpPr>
      <dsp:spPr>
        <a:xfrm>
          <a:off x="2583926" y="2120444"/>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a:t>consiste em adivinhar, por tentativa e erro, um nome de usuário e senha de um serviço ou sistema. </a:t>
          </a:r>
        </a:p>
      </dsp:txBody>
      <dsp:txXfrm>
        <a:off x="2583926" y="2120444"/>
        <a:ext cx="9434337" cy="632182"/>
      </dsp:txXfrm>
    </dsp:sp>
    <dsp:sp modelId="{6CF77CFD-97BB-4D4A-8508-6D850C6AF940}">
      <dsp:nvSpPr>
        <dsp:cNvPr id="0" name=""/>
        <dsp:cNvSpPr/>
      </dsp:nvSpPr>
      <dsp:spPr>
        <a:xfrm>
          <a:off x="2403652" y="2752627"/>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BD1C64-8110-4C9A-8E46-6EB752579E26}">
      <dsp:nvSpPr>
        <dsp:cNvPr id="0" name=""/>
        <dsp:cNvSpPr/>
      </dsp:nvSpPr>
      <dsp:spPr>
        <a:xfrm>
          <a:off x="0" y="2784916"/>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2D5A2-95F6-4496-BF7A-4A5CEE102008}">
      <dsp:nvSpPr>
        <dsp:cNvPr id="0" name=""/>
        <dsp:cNvSpPr/>
      </dsp:nvSpPr>
      <dsp:spPr>
        <a:xfrm>
          <a:off x="0" y="2784916"/>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Invasão ou comprometimento</a:t>
          </a:r>
        </a:p>
      </dsp:txBody>
      <dsp:txXfrm>
        <a:off x="0" y="2784916"/>
        <a:ext cx="2403652" cy="696080"/>
      </dsp:txXfrm>
    </dsp:sp>
    <dsp:sp modelId="{430C041E-BF65-4AFC-A18C-FF1191E28C28}">
      <dsp:nvSpPr>
        <dsp:cNvPr id="0" name=""/>
        <dsp:cNvSpPr/>
      </dsp:nvSpPr>
      <dsp:spPr>
        <a:xfrm>
          <a:off x="2583926" y="2816525"/>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ataque bem sucedido que resulte no acesso, manipulação ou destruição de informações em um computador. </a:t>
          </a:r>
        </a:p>
      </dsp:txBody>
      <dsp:txXfrm>
        <a:off x="2583926" y="2816525"/>
        <a:ext cx="9434337" cy="632182"/>
      </dsp:txXfrm>
    </dsp:sp>
    <dsp:sp modelId="{C6AF30CE-2D99-4851-AD48-98C15A7D42B3}">
      <dsp:nvSpPr>
        <dsp:cNvPr id="0" name=""/>
        <dsp:cNvSpPr/>
      </dsp:nvSpPr>
      <dsp:spPr>
        <a:xfrm>
          <a:off x="2403652" y="3448707"/>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FAE013-30B6-4712-A4C2-2682B4F48E0C}">
      <dsp:nvSpPr>
        <dsp:cNvPr id="0" name=""/>
        <dsp:cNvSpPr/>
      </dsp:nvSpPr>
      <dsp:spPr>
        <a:xfrm>
          <a:off x="0" y="3480996"/>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BAF115-5AB4-4118-BECE-3485615DE311}">
      <dsp:nvSpPr>
        <dsp:cNvPr id="0" name=""/>
        <dsp:cNvSpPr/>
      </dsp:nvSpPr>
      <dsp:spPr>
        <a:xfrm>
          <a:off x="0" y="3480996"/>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Desfiguração de página (</a:t>
          </a:r>
          <a:r>
            <a:rPr lang="pt-BR" sz="1900" kern="1200" dirty="0" err="1">
              <a:solidFill>
                <a:srgbClr val="000050"/>
              </a:solidFill>
            </a:rPr>
            <a:t>Defacement</a:t>
          </a:r>
          <a:r>
            <a:rPr lang="pt-BR" sz="1900" kern="1200" dirty="0">
              <a:solidFill>
                <a:srgbClr val="000050"/>
              </a:solidFill>
            </a:rPr>
            <a:t>) </a:t>
          </a:r>
        </a:p>
      </dsp:txBody>
      <dsp:txXfrm>
        <a:off x="0" y="3480996"/>
        <a:ext cx="2403652" cy="696080"/>
      </dsp:txXfrm>
    </dsp:sp>
    <dsp:sp modelId="{8F4736D0-37F3-408C-83D7-C6C75E63EBD1}">
      <dsp:nvSpPr>
        <dsp:cNvPr id="0" name=""/>
        <dsp:cNvSpPr/>
      </dsp:nvSpPr>
      <dsp:spPr>
        <a:xfrm>
          <a:off x="2583926" y="3512605"/>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dirty="0"/>
            <a:t>consiste em alterar o conteúdo da página Web de um site. </a:t>
          </a:r>
        </a:p>
      </dsp:txBody>
      <dsp:txXfrm>
        <a:off x="2583926" y="3512605"/>
        <a:ext cx="9434337" cy="632182"/>
      </dsp:txXfrm>
    </dsp:sp>
    <dsp:sp modelId="{C2AFDA7C-A7F0-40DE-919B-78FFE74A1E45}">
      <dsp:nvSpPr>
        <dsp:cNvPr id="0" name=""/>
        <dsp:cNvSpPr/>
      </dsp:nvSpPr>
      <dsp:spPr>
        <a:xfrm>
          <a:off x="2403652" y="4144787"/>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E07F81-0FC5-43CE-95F1-CEEDC5CD23CD}">
      <dsp:nvSpPr>
        <dsp:cNvPr id="0" name=""/>
        <dsp:cNvSpPr/>
      </dsp:nvSpPr>
      <dsp:spPr>
        <a:xfrm>
          <a:off x="0" y="4177076"/>
          <a:ext cx="12018264"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3398F-FC86-4CC3-ABCA-478AC87FD706}">
      <dsp:nvSpPr>
        <dsp:cNvPr id="0" name=""/>
        <dsp:cNvSpPr/>
      </dsp:nvSpPr>
      <dsp:spPr>
        <a:xfrm>
          <a:off x="0" y="4177076"/>
          <a:ext cx="2403652" cy="69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solidFill>
                <a:srgbClr val="000050"/>
              </a:solidFill>
            </a:rPr>
            <a:t>Escuta de tráfego </a:t>
          </a:r>
        </a:p>
      </dsp:txBody>
      <dsp:txXfrm>
        <a:off x="0" y="4177076"/>
        <a:ext cx="2403652" cy="696080"/>
      </dsp:txXfrm>
    </dsp:sp>
    <dsp:sp modelId="{A9CBB2DD-7F30-4278-9090-97C95F4D62F8}">
      <dsp:nvSpPr>
        <dsp:cNvPr id="0" name=""/>
        <dsp:cNvSpPr/>
      </dsp:nvSpPr>
      <dsp:spPr>
        <a:xfrm>
          <a:off x="2583926" y="4208685"/>
          <a:ext cx="9434337" cy="6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pt-BR" sz="1600" kern="1200"/>
            <a:t>consiste em inspecionar os dados trafegados em redes de computadores, por meio do uso de programas específicos</a:t>
          </a:r>
        </a:p>
      </dsp:txBody>
      <dsp:txXfrm>
        <a:off x="2583926" y="4208685"/>
        <a:ext cx="9434337" cy="632182"/>
      </dsp:txXfrm>
    </dsp:sp>
    <dsp:sp modelId="{27A6BDAC-B569-4476-AA99-CCE896917CD0}">
      <dsp:nvSpPr>
        <dsp:cNvPr id="0" name=""/>
        <dsp:cNvSpPr/>
      </dsp:nvSpPr>
      <dsp:spPr>
        <a:xfrm>
          <a:off x="2403652" y="4840868"/>
          <a:ext cx="9614611"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739C6-1733-4CFA-8584-8861BD797787}">
      <dsp:nvSpPr>
        <dsp:cNvPr id="0" name=""/>
        <dsp:cNvSpPr/>
      </dsp:nvSpPr>
      <dsp:spPr>
        <a:xfrm>
          <a:off x="0" y="103345"/>
          <a:ext cx="4829735" cy="8494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a:t>Malware recebe comandos do atacante para: </a:t>
          </a:r>
        </a:p>
      </dsp:txBody>
      <dsp:txXfrm>
        <a:off x="41465" y="144810"/>
        <a:ext cx="4746805" cy="766490"/>
      </dsp:txXfrm>
    </dsp:sp>
    <dsp:sp modelId="{19522CB5-3D9F-46EB-AB36-537A679AC5CE}">
      <dsp:nvSpPr>
        <dsp:cNvPr id="0" name=""/>
        <dsp:cNvSpPr/>
      </dsp:nvSpPr>
      <dsp:spPr>
        <a:xfrm>
          <a:off x="0" y="952765"/>
          <a:ext cx="4829735"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34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pt-BR" sz="1700" kern="1200" dirty="0"/>
            <a:t>Instalar </a:t>
          </a:r>
          <a:r>
            <a:rPr lang="pt-BR" sz="1700" kern="1200" dirty="0" err="1"/>
            <a:t>spyware</a:t>
          </a:r>
          <a:r>
            <a:rPr lang="pt-BR" sz="1700" kern="1200" dirty="0"/>
            <a:t> (</a:t>
          </a:r>
          <a:r>
            <a:rPr lang="pt-BR" sz="1700" kern="1200" dirty="0" err="1"/>
            <a:t>keylloger</a:t>
          </a:r>
          <a:r>
            <a:rPr lang="pt-BR" sz="1700" kern="1200" dirty="0"/>
            <a:t>, </a:t>
          </a:r>
          <a:r>
            <a:rPr lang="pt-BR" sz="1700" kern="1200" dirty="0" err="1"/>
            <a:t>screenloger</a:t>
          </a:r>
          <a:r>
            <a:rPr lang="pt-BR" sz="1700" kern="1200" dirty="0"/>
            <a:t>, </a:t>
          </a:r>
          <a:r>
            <a:rPr lang="pt-BR" sz="1700" kern="1200" dirty="0" err="1"/>
            <a:t>etc</a:t>
          </a:r>
          <a:r>
            <a:rPr lang="pt-BR" sz="1700" kern="1200" dirty="0"/>
            <a:t>). </a:t>
          </a:r>
        </a:p>
        <a:p>
          <a:pPr marL="171450" lvl="1" indent="-171450" algn="l" defTabSz="755650">
            <a:lnSpc>
              <a:spcPct val="90000"/>
            </a:lnSpc>
            <a:spcBef>
              <a:spcPct val="0"/>
            </a:spcBef>
            <a:spcAft>
              <a:spcPct val="20000"/>
            </a:spcAft>
            <a:buChar char="•"/>
          </a:pPr>
          <a:r>
            <a:rPr lang="pt-BR" sz="1700" kern="1200" dirty="0" err="1"/>
            <a:t>Exfiltrar</a:t>
          </a:r>
          <a:r>
            <a:rPr lang="pt-BR" sz="1700" kern="1200" dirty="0"/>
            <a:t> dados, (Roubar dados furtivamente).</a:t>
          </a:r>
        </a:p>
        <a:p>
          <a:pPr marL="171450" lvl="1" indent="-171450" algn="l" defTabSz="755650">
            <a:lnSpc>
              <a:spcPct val="90000"/>
            </a:lnSpc>
            <a:spcBef>
              <a:spcPct val="0"/>
            </a:spcBef>
            <a:spcAft>
              <a:spcPct val="20000"/>
            </a:spcAft>
            <a:buChar char="•"/>
          </a:pPr>
          <a:r>
            <a:rPr lang="pt-BR" sz="1700" kern="1200" dirty="0"/>
            <a:t>Enviar spam.</a:t>
          </a:r>
        </a:p>
        <a:p>
          <a:pPr marL="171450" lvl="1" indent="-171450" algn="l" defTabSz="755650">
            <a:lnSpc>
              <a:spcPct val="90000"/>
            </a:lnSpc>
            <a:spcBef>
              <a:spcPct val="0"/>
            </a:spcBef>
            <a:spcAft>
              <a:spcPct val="20000"/>
            </a:spcAft>
            <a:buChar char="•"/>
          </a:pPr>
          <a:r>
            <a:rPr lang="pt-BR" sz="1700" kern="1200" dirty="0"/>
            <a:t>Atacar outras redes (</a:t>
          </a:r>
          <a:r>
            <a:rPr lang="pt-BR" sz="1700" kern="1200" dirty="0" err="1"/>
            <a:t>DDoS</a:t>
          </a:r>
          <a:r>
            <a:rPr lang="pt-BR" sz="1700" kern="1200" dirty="0"/>
            <a:t>, invasões, </a:t>
          </a:r>
          <a:r>
            <a:rPr lang="pt-BR" sz="1700" kern="1200" dirty="0" err="1"/>
            <a:t>etc</a:t>
          </a:r>
          <a:r>
            <a:rPr lang="pt-BR" sz="1700" kern="1200" dirty="0"/>
            <a:t>). </a:t>
          </a:r>
        </a:p>
        <a:p>
          <a:pPr marL="171450" lvl="1" indent="-171450" algn="l" defTabSz="755650">
            <a:lnSpc>
              <a:spcPct val="90000"/>
            </a:lnSpc>
            <a:spcBef>
              <a:spcPct val="0"/>
            </a:spcBef>
            <a:spcAft>
              <a:spcPct val="20000"/>
            </a:spcAft>
            <a:buChar char="•"/>
          </a:pPr>
          <a:r>
            <a:rPr lang="pt-BR" sz="1700" kern="1200" dirty="0"/>
            <a:t>Enviar e-mails para todos os contatos do usuário, com um PDF malicioso, para continuar se propagando.</a:t>
          </a:r>
        </a:p>
      </dsp:txBody>
      <dsp:txXfrm>
        <a:off x="0" y="952765"/>
        <a:ext cx="4829735" cy="1821600"/>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A59FE-8929-4C77-A3F5-FA42B84C546C}" type="datetimeFigureOut">
              <a:rPr lang="pt-BR" smtClean="0"/>
              <a:t>07/02/2025</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FDBE5-3B38-4BE8-B5EE-33CCA389DB7E}" type="slidenum">
              <a:rPr lang="pt-BR" smtClean="0"/>
              <a:t>‹nº›</a:t>
            </a:fld>
            <a:endParaRPr lang="pt-BR" dirty="0"/>
          </a:p>
        </p:txBody>
      </p:sp>
    </p:spTree>
    <p:extLst>
      <p:ext uri="{BB962C8B-B14F-4D97-AF65-F5344CB8AC3E}">
        <p14:creationId xmlns:p14="http://schemas.microsoft.com/office/powerpoint/2010/main" val="3265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AC2671-AA60-7214-051D-579409E8CF1F}"/>
              </a:ext>
            </a:extLst>
          </p:cNvPr>
          <p:cNvSpPr>
            <a:spLocks noGrp="1"/>
          </p:cNvSpPr>
          <p:nvPr>
            <p:ph type="ctrTitle"/>
          </p:nvPr>
        </p:nvSpPr>
        <p:spPr>
          <a:xfrm>
            <a:off x="1524000" y="1122363"/>
            <a:ext cx="9144000" cy="2387600"/>
          </a:xfrm>
        </p:spPr>
        <p:txBody>
          <a:bodyPr anchor="b">
            <a:normAutofit/>
          </a:bodyPr>
          <a:lstStyle>
            <a:lvl1pPr algn="ctr">
              <a:defRPr sz="4400">
                <a:solidFill>
                  <a:srgbClr val="000050"/>
                </a:solidFill>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ED8D4140-F917-71C8-C4D3-01ED490F6D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EDAA238D-5FA2-47C1-3025-11196A518587}"/>
              </a:ext>
            </a:extLst>
          </p:cNvPr>
          <p:cNvSpPr>
            <a:spLocks noGrp="1"/>
          </p:cNvSpPr>
          <p:nvPr>
            <p:ph type="dt" sz="half" idx="10"/>
          </p:nvPr>
        </p:nvSpPr>
        <p:spPr/>
        <p:txBody>
          <a:bodyPr/>
          <a:lstStyle/>
          <a:p>
            <a:fld id="{053A4DAF-1856-463D-97E6-BD38257C1459}" type="datetime1">
              <a:rPr lang="pt-BR" smtClean="0"/>
              <a:t>07/02/2025</a:t>
            </a:fld>
            <a:endParaRPr lang="pt-BR"/>
          </a:p>
        </p:txBody>
      </p:sp>
      <p:sp>
        <p:nvSpPr>
          <p:cNvPr id="5" name="Espaço Reservado para Rodapé 4">
            <a:extLst>
              <a:ext uri="{FF2B5EF4-FFF2-40B4-BE49-F238E27FC236}">
                <a16:creationId xmlns:a16="http://schemas.microsoft.com/office/drawing/2014/main" id="{5ACB1ED0-6E54-19D9-FF5E-E20DDE932B6B}"/>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6AC80D00-E948-78D6-A3B4-4D90A5FDBD1F}"/>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325117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329FE-2174-3466-43E2-6C4639C0B1CC}"/>
              </a:ext>
            </a:extLst>
          </p:cNvPr>
          <p:cNvSpPr>
            <a:spLocks noGrp="1"/>
          </p:cNvSpPr>
          <p:nvPr>
            <p:ph type="title"/>
          </p:nvPr>
        </p:nvSpPr>
        <p:spPr/>
        <p:txBody>
          <a:bodyPr/>
          <a:lstStyle/>
          <a:p>
            <a:r>
              <a:rPr lang="pt-BR"/>
              <a:t>Clique para editar o título Mestre</a:t>
            </a:r>
            <a:endParaRPr lang="pt-BR" dirty="0"/>
          </a:p>
        </p:txBody>
      </p:sp>
      <p:sp>
        <p:nvSpPr>
          <p:cNvPr id="3" name="Espaço Reservado para Texto Vertical 2">
            <a:extLst>
              <a:ext uri="{FF2B5EF4-FFF2-40B4-BE49-F238E27FC236}">
                <a16:creationId xmlns:a16="http://schemas.microsoft.com/office/drawing/2014/main" id="{F2CC4440-1268-3DEB-CE9E-06EAE7B4340C}"/>
              </a:ext>
            </a:extLst>
          </p:cNvPr>
          <p:cNvSpPr>
            <a:spLocks noGrp="1"/>
          </p:cNvSpPr>
          <p:nvPr>
            <p:ph type="body" orient="vert" idx="1"/>
          </p:nvPr>
        </p:nvSpPr>
        <p:spPr/>
        <p:txBody>
          <a:bodyPr vert="eaVert">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A8E47631-817F-30D9-6494-DAF24A4767CB}"/>
              </a:ext>
            </a:extLst>
          </p:cNvPr>
          <p:cNvSpPr>
            <a:spLocks noGrp="1"/>
          </p:cNvSpPr>
          <p:nvPr>
            <p:ph type="dt" sz="half" idx="10"/>
          </p:nvPr>
        </p:nvSpPr>
        <p:spPr/>
        <p:txBody>
          <a:bodyPr/>
          <a:lstStyle/>
          <a:p>
            <a:fld id="{96EC4762-33ED-40F5-93FD-52EA81034DC8}" type="datetime1">
              <a:rPr lang="pt-BR" smtClean="0"/>
              <a:t>07/02/2025</a:t>
            </a:fld>
            <a:endParaRPr lang="pt-BR"/>
          </a:p>
        </p:txBody>
      </p:sp>
      <p:sp>
        <p:nvSpPr>
          <p:cNvPr id="5" name="Espaço Reservado para Rodapé 4">
            <a:extLst>
              <a:ext uri="{FF2B5EF4-FFF2-40B4-BE49-F238E27FC236}">
                <a16:creationId xmlns:a16="http://schemas.microsoft.com/office/drawing/2014/main" id="{07239324-DF86-816D-265C-ECE45FFAA113}"/>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51DB95D6-6B06-70F8-4159-A68BFFB5714F}"/>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742395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3498B6-97CA-C236-830E-C3C8C3709107}"/>
              </a:ext>
            </a:extLst>
          </p:cNvPr>
          <p:cNvSpPr>
            <a:spLocks noGrp="1"/>
          </p:cNvSpPr>
          <p:nvPr>
            <p:ph type="title" orient="vert"/>
          </p:nvPr>
        </p:nvSpPr>
        <p:spPr>
          <a:xfrm>
            <a:off x="8724900" y="365125"/>
            <a:ext cx="2628900" cy="5811838"/>
          </a:xfrm>
        </p:spPr>
        <p:txBody>
          <a:bodyPr vert="eaVert">
            <a:normAutofit/>
          </a:bodyPr>
          <a:lstStyle>
            <a:lvl1pPr>
              <a:defRPr sz="2800"/>
            </a:lvl1pPr>
          </a:lstStyle>
          <a:p>
            <a:r>
              <a:rPr lang="pt-BR"/>
              <a:t>Clique para editar o título Mestre</a:t>
            </a:r>
          </a:p>
        </p:txBody>
      </p:sp>
      <p:sp>
        <p:nvSpPr>
          <p:cNvPr id="3" name="Espaço Reservado para Texto Vertical 2">
            <a:extLst>
              <a:ext uri="{FF2B5EF4-FFF2-40B4-BE49-F238E27FC236}">
                <a16:creationId xmlns:a16="http://schemas.microsoft.com/office/drawing/2014/main" id="{8615C45A-D8BB-5CA5-2C30-13C3AC2F2FD0}"/>
              </a:ext>
            </a:extLst>
          </p:cNvPr>
          <p:cNvSpPr>
            <a:spLocks noGrp="1"/>
          </p:cNvSpPr>
          <p:nvPr>
            <p:ph type="body" orient="vert" idx="1"/>
          </p:nvPr>
        </p:nvSpPr>
        <p:spPr>
          <a:xfrm>
            <a:off x="838200" y="365125"/>
            <a:ext cx="7734300" cy="5811838"/>
          </a:xfrm>
        </p:spPr>
        <p:txBody>
          <a:bodyPr vert="eaVert">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89B2434-CF68-A4C3-BB00-D1887998A0A9}"/>
              </a:ext>
            </a:extLst>
          </p:cNvPr>
          <p:cNvSpPr>
            <a:spLocks noGrp="1"/>
          </p:cNvSpPr>
          <p:nvPr>
            <p:ph type="dt" sz="half" idx="10"/>
          </p:nvPr>
        </p:nvSpPr>
        <p:spPr/>
        <p:txBody>
          <a:bodyPr/>
          <a:lstStyle/>
          <a:p>
            <a:fld id="{68846CCD-52B3-4921-9C08-542FB5159BAC}" type="datetime1">
              <a:rPr lang="pt-BR" smtClean="0"/>
              <a:t>07/02/2025</a:t>
            </a:fld>
            <a:endParaRPr lang="pt-BR"/>
          </a:p>
        </p:txBody>
      </p:sp>
      <p:sp>
        <p:nvSpPr>
          <p:cNvPr id="5" name="Espaço Reservado para Rodapé 4">
            <a:extLst>
              <a:ext uri="{FF2B5EF4-FFF2-40B4-BE49-F238E27FC236}">
                <a16:creationId xmlns:a16="http://schemas.microsoft.com/office/drawing/2014/main" id="{FEDE5550-E095-FA74-E925-8AB1312E3532}"/>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613F7F18-B5AB-5CD8-1591-F65A957B3BB1}"/>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290078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D44DA-821D-86D4-DEC3-EB4C04CDD350}"/>
              </a:ext>
            </a:extLst>
          </p:cNvPr>
          <p:cNvSpPr>
            <a:spLocks noGrp="1"/>
          </p:cNvSpPr>
          <p:nvPr>
            <p:ph type="title"/>
          </p:nvPr>
        </p:nvSpPr>
        <p:spPr/>
        <p:txBody>
          <a:body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34C1495F-5153-ED8E-C96F-DFD8771D54FB}"/>
              </a:ext>
            </a:extLst>
          </p:cNvPr>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8EF72578-5647-B64E-DB71-221FDAFF452B}"/>
              </a:ext>
            </a:extLst>
          </p:cNvPr>
          <p:cNvSpPr>
            <a:spLocks noGrp="1"/>
          </p:cNvSpPr>
          <p:nvPr>
            <p:ph type="dt" sz="half" idx="10"/>
          </p:nvPr>
        </p:nvSpPr>
        <p:spPr/>
        <p:txBody>
          <a:bodyPr/>
          <a:lstStyle/>
          <a:p>
            <a:fld id="{2052E2CF-2DA5-46F1-9FA6-33900869AEA9}" type="datetime1">
              <a:rPr lang="pt-BR" smtClean="0"/>
              <a:t>07/02/2025</a:t>
            </a:fld>
            <a:endParaRPr lang="pt-BR"/>
          </a:p>
        </p:txBody>
      </p:sp>
      <p:sp>
        <p:nvSpPr>
          <p:cNvPr id="5" name="Espaço Reservado para Rodapé 4">
            <a:extLst>
              <a:ext uri="{FF2B5EF4-FFF2-40B4-BE49-F238E27FC236}">
                <a16:creationId xmlns:a16="http://schemas.microsoft.com/office/drawing/2014/main" id="{55638508-FACB-19F8-1B0E-C1FC903206AA}"/>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EE52AE4A-6B50-7670-45CF-039A23720389}"/>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862657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8BAD23-5BE7-109E-417B-034F6579CE97}"/>
              </a:ext>
            </a:extLst>
          </p:cNvPr>
          <p:cNvSpPr>
            <a:spLocks noGrp="1"/>
          </p:cNvSpPr>
          <p:nvPr>
            <p:ph type="title"/>
          </p:nvPr>
        </p:nvSpPr>
        <p:spPr>
          <a:xfrm>
            <a:off x="831850" y="1709738"/>
            <a:ext cx="10515600" cy="2852737"/>
          </a:xfrm>
        </p:spPr>
        <p:txBody>
          <a:bodyPr anchor="b">
            <a:normAutofit/>
          </a:bodyPr>
          <a:lstStyle>
            <a:lvl1pPr>
              <a:defRPr sz="4400"/>
            </a:lvl1pPr>
          </a:lstStyle>
          <a:p>
            <a:r>
              <a:rPr lang="pt-BR"/>
              <a:t>Clique para editar o título Mestre</a:t>
            </a:r>
          </a:p>
        </p:txBody>
      </p:sp>
      <p:sp>
        <p:nvSpPr>
          <p:cNvPr id="3" name="Espaço Reservado para Texto 2">
            <a:extLst>
              <a:ext uri="{FF2B5EF4-FFF2-40B4-BE49-F238E27FC236}">
                <a16:creationId xmlns:a16="http://schemas.microsoft.com/office/drawing/2014/main" id="{B098EB37-3236-10EC-7E85-42D14F7B594E}"/>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8D966F97-59D0-097E-A9DF-903EF1D97312}"/>
              </a:ext>
            </a:extLst>
          </p:cNvPr>
          <p:cNvSpPr>
            <a:spLocks noGrp="1"/>
          </p:cNvSpPr>
          <p:nvPr>
            <p:ph type="dt" sz="half" idx="10"/>
          </p:nvPr>
        </p:nvSpPr>
        <p:spPr/>
        <p:txBody>
          <a:bodyPr/>
          <a:lstStyle/>
          <a:p>
            <a:fld id="{78174957-0AB9-4340-BDB3-84106CC30113}" type="datetime1">
              <a:rPr lang="pt-BR" smtClean="0"/>
              <a:t>07/02/2025</a:t>
            </a:fld>
            <a:endParaRPr lang="pt-BR"/>
          </a:p>
        </p:txBody>
      </p:sp>
      <p:sp>
        <p:nvSpPr>
          <p:cNvPr id="5" name="Espaço Reservado para Rodapé 4">
            <a:extLst>
              <a:ext uri="{FF2B5EF4-FFF2-40B4-BE49-F238E27FC236}">
                <a16:creationId xmlns:a16="http://schemas.microsoft.com/office/drawing/2014/main" id="{FBC7BEE5-2FE5-EEB4-22A7-6D7FFB0D252A}"/>
              </a:ext>
            </a:extLst>
          </p:cNvPr>
          <p:cNvSpPr>
            <a:spLocks noGrp="1"/>
          </p:cNvSpPr>
          <p:nvPr>
            <p:ph type="ftr" sz="quarter" idx="11"/>
          </p:nvPr>
        </p:nvSpPr>
        <p:spPr/>
        <p:txBody>
          <a:bodyPr/>
          <a:lstStyle/>
          <a:p>
            <a:endParaRPr lang="pt-BR"/>
          </a:p>
        </p:txBody>
      </p:sp>
      <p:sp>
        <p:nvSpPr>
          <p:cNvPr id="7" name="Espaço Reservado para Número de Slide 5">
            <a:extLst>
              <a:ext uri="{FF2B5EF4-FFF2-40B4-BE49-F238E27FC236}">
                <a16:creationId xmlns:a16="http://schemas.microsoft.com/office/drawing/2014/main" id="{2EEC6940-A131-12BB-7C8A-165F2EB94672}"/>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115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352D35-48E0-6173-69BB-F99A2095D2BE}"/>
              </a:ext>
            </a:extLst>
          </p:cNvPr>
          <p:cNvSpPr>
            <a:spLocks noGrp="1"/>
          </p:cNvSpPr>
          <p:nvPr>
            <p:ph type="title"/>
          </p:nvPr>
        </p:nvSpPr>
        <p:spPr/>
        <p:txBody>
          <a:bodyPr/>
          <a:lstStyle>
            <a:lvl1pPr>
              <a:defRPr>
                <a:solidFill>
                  <a:srgbClr val="000050"/>
                </a:solidFill>
              </a:defRPr>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551F76FB-F844-9E4E-73A9-1E367941C75B}"/>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Conteúdo 3">
            <a:extLst>
              <a:ext uri="{FF2B5EF4-FFF2-40B4-BE49-F238E27FC236}">
                <a16:creationId xmlns:a16="http://schemas.microsoft.com/office/drawing/2014/main" id="{4C432A8B-26BF-2CAF-411A-2EDCB21C1773}"/>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a:extLst>
              <a:ext uri="{FF2B5EF4-FFF2-40B4-BE49-F238E27FC236}">
                <a16:creationId xmlns:a16="http://schemas.microsoft.com/office/drawing/2014/main" id="{E58664BC-2C41-AC92-AA7B-061967253208}"/>
              </a:ext>
            </a:extLst>
          </p:cNvPr>
          <p:cNvSpPr>
            <a:spLocks noGrp="1"/>
          </p:cNvSpPr>
          <p:nvPr>
            <p:ph type="dt" sz="half" idx="10"/>
          </p:nvPr>
        </p:nvSpPr>
        <p:spPr/>
        <p:txBody>
          <a:bodyPr/>
          <a:lstStyle/>
          <a:p>
            <a:fld id="{5B7E9D86-9CA8-4361-B646-BD44CD6D70C7}" type="datetime1">
              <a:rPr lang="pt-BR" smtClean="0"/>
              <a:t>07/02/2025</a:t>
            </a:fld>
            <a:endParaRPr lang="pt-BR"/>
          </a:p>
        </p:txBody>
      </p:sp>
      <p:sp>
        <p:nvSpPr>
          <p:cNvPr id="6" name="Espaço Reservado para Rodapé 5">
            <a:extLst>
              <a:ext uri="{FF2B5EF4-FFF2-40B4-BE49-F238E27FC236}">
                <a16:creationId xmlns:a16="http://schemas.microsoft.com/office/drawing/2014/main" id="{0A61B2AD-D674-46FD-5B1C-91B61F18AA37}"/>
              </a:ext>
            </a:extLst>
          </p:cNvPr>
          <p:cNvSpPr>
            <a:spLocks noGrp="1"/>
          </p:cNvSpPr>
          <p:nvPr>
            <p:ph type="ftr" sz="quarter" idx="11"/>
          </p:nvPr>
        </p:nvSpPr>
        <p:spPr/>
        <p:txBody>
          <a:bodyPr/>
          <a:lstStyle/>
          <a:p>
            <a:endParaRPr lang="pt-BR"/>
          </a:p>
        </p:txBody>
      </p:sp>
      <p:sp>
        <p:nvSpPr>
          <p:cNvPr id="8" name="Espaço Reservado para Número de Slide 5">
            <a:extLst>
              <a:ext uri="{FF2B5EF4-FFF2-40B4-BE49-F238E27FC236}">
                <a16:creationId xmlns:a16="http://schemas.microsoft.com/office/drawing/2014/main" id="{D0F50E31-98E8-037C-C324-F0D2E1233007}"/>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442374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C7300C-6822-AE71-9BA5-95C2BCE4311E}"/>
              </a:ext>
            </a:extLst>
          </p:cNvPr>
          <p:cNvSpPr>
            <a:spLocks noGrp="1"/>
          </p:cNvSpPr>
          <p:nvPr>
            <p:ph type="title"/>
          </p:nvPr>
        </p:nvSpPr>
        <p:spPr>
          <a:xfrm>
            <a:off x="839788" y="365125"/>
            <a:ext cx="10515600" cy="1325563"/>
          </a:xfrm>
        </p:spPr>
        <p:txBody>
          <a:body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A9215B5B-4574-409D-4C90-9A5778C9A7C1}"/>
              </a:ext>
            </a:extLst>
          </p:cNvPr>
          <p:cNvSpPr>
            <a:spLocks noGrp="1"/>
          </p:cNvSpPr>
          <p:nvPr>
            <p:ph type="body" idx="1"/>
          </p:nvPr>
        </p:nvSpPr>
        <p:spPr>
          <a:xfrm>
            <a:off x="839788" y="1681163"/>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FDF3352-FFC5-CBCB-0E7A-DA1EB73A65A5}"/>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Texto 4">
            <a:extLst>
              <a:ext uri="{FF2B5EF4-FFF2-40B4-BE49-F238E27FC236}">
                <a16:creationId xmlns:a16="http://schemas.microsoft.com/office/drawing/2014/main" id="{41A02EC7-551C-8D9D-4E71-D0378606C492}"/>
              </a:ext>
            </a:extLst>
          </p:cNvPr>
          <p:cNvSpPr>
            <a:spLocks noGrp="1"/>
          </p:cNvSpPr>
          <p:nvPr>
            <p:ph type="body" sz="quarter" idx="3"/>
          </p:nvPr>
        </p:nvSpPr>
        <p:spPr>
          <a:xfrm>
            <a:off x="6172200" y="1681163"/>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635F63B-5080-386F-94C5-0F96E4928859}"/>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a:extLst>
              <a:ext uri="{FF2B5EF4-FFF2-40B4-BE49-F238E27FC236}">
                <a16:creationId xmlns:a16="http://schemas.microsoft.com/office/drawing/2014/main" id="{05F73E5A-EA1F-AC0C-0F6A-C91AAAD75FB9}"/>
              </a:ext>
            </a:extLst>
          </p:cNvPr>
          <p:cNvSpPr>
            <a:spLocks noGrp="1"/>
          </p:cNvSpPr>
          <p:nvPr>
            <p:ph type="dt" sz="half" idx="10"/>
          </p:nvPr>
        </p:nvSpPr>
        <p:spPr/>
        <p:txBody>
          <a:bodyPr/>
          <a:lstStyle/>
          <a:p>
            <a:fld id="{811AFC8F-C96E-40E0-ADD0-6EB9FCC72731}" type="datetime1">
              <a:rPr lang="pt-BR" smtClean="0"/>
              <a:t>07/02/2025</a:t>
            </a:fld>
            <a:endParaRPr lang="pt-BR"/>
          </a:p>
        </p:txBody>
      </p:sp>
      <p:sp>
        <p:nvSpPr>
          <p:cNvPr id="8" name="Espaço Reservado para Rodapé 7">
            <a:extLst>
              <a:ext uri="{FF2B5EF4-FFF2-40B4-BE49-F238E27FC236}">
                <a16:creationId xmlns:a16="http://schemas.microsoft.com/office/drawing/2014/main" id="{0CC40F2D-0426-CA2B-9FC5-702433C4096A}"/>
              </a:ext>
            </a:extLst>
          </p:cNvPr>
          <p:cNvSpPr>
            <a:spLocks noGrp="1"/>
          </p:cNvSpPr>
          <p:nvPr>
            <p:ph type="ftr" sz="quarter" idx="11"/>
          </p:nvPr>
        </p:nvSpPr>
        <p:spPr/>
        <p:txBody>
          <a:bodyPr/>
          <a:lstStyle/>
          <a:p>
            <a:endParaRPr lang="pt-BR"/>
          </a:p>
        </p:txBody>
      </p:sp>
      <p:sp>
        <p:nvSpPr>
          <p:cNvPr id="10" name="Espaço Reservado para Número de Slide 5">
            <a:extLst>
              <a:ext uri="{FF2B5EF4-FFF2-40B4-BE49-F238E27FC236}">
                <a16:creationId xmlns:a16="http://schemas.microsoft.com/office/drawing/2014/main" id="{4719EFE2-A191-2C77-9923-394824BCE6BC}"/>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3071273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819B6-891B-5A14-8C16-60796E7A9DA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F5F7A4F-D388-BFA8-ABF8-1B0A85015D1C}"/>
              </a:ext>
            </a:extLst>
          </p:cNvPr>
          <p:cNvSpPr>
            <a:spLocks noGrp="1"/>
          </p:cNvSpPr>
          <p:nvPr>
            <p:ph type="dt" sz="half" idx="10"/>
          </p:nvPr>
        </p:nvSpPr>
        <p:spPr/>
        <p:txBody>
          <a:bodyPr/>
          <a:lstStyle/>
          <a:p>
            <a:fld id="{61BD63EF-07C6-42E7-A59D-FC87311967EF}" type="datetime1">
              <a:rPr lang="pt-BR" smtClean="0"/>
              <a:t>07/02/2025</a:t>
            </a:fld>
            <a:endParaRPr lang="pt-BR"/>
          </a:p>
        </p:txBody>
      </p:sp>
      <p:sp>
        <p:nvSpPr>
          <p:cNvPr id="4" name="Espaço Reservado para Rodapé 3">
            <a:extLst>
              <a:ext uri="{FF2B5EF4-FFF2-40B4-BE49-F238E27FC236}">
                <a16:creationId xmlns:a16="http://schemas.microsoft.com/office/drawing/2014/main" id="{DB979BA7-42B7-EAC3-885E-366D1DF65DF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763C2E2-ECE5-8ADD-BE29-CE5788D59A42}"/>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398868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73C32FA-A5E5-86F5-4F35-953B52959589}"/>
              </a:ext>
            </a:extLst>
          </p:cNvPr>
          <p:cNvSpPr>
            <a:spLocks noGrp="1"/>
          </p:cNvSpPr>
          <p:nvPr>
            <p:ph type="dt" sz="half" idx="10"/>
          </p:nvPr>
        </p:nvSpPr>
        <p:spPr/>
        <p:txBody>
          <a:bodyPr/>
          <a:lstStyle/>
          <a:p>
            <a:fld id="{939981E4-E707-4936-931D-628100D0D6F8}" type="datetime1">
              <a:rPr lang="pt-BR" smtClean="0"/>
              <a:t>07/02/2025</a:t>
            </a:fld>
            <a:endParaRPr lang="pt-BR"/>
          </a:p>
        </p:txBody>
      </p:sp>
      <p:sp>
        <p:nvSpPr>
          <p:cNvPr id="3" name="Espaço Reservado para Rodapé 2">
            <a:extLst>
              <a:ext uri="{FF2B5EF4-FFF2-40B4-BE49-F238E27FC236}">
                <a16:creationId xmlns:a16="http://schemas.microsoft.com/office/drawing/2014/main" id="{30BF7CC8-DC90-E118-CA09-25A68347B1B8}"/>
              </a:ext>
            </a:extLst>
          </p:cNvPr>
          <p:cNvSpPr>
            <a:spLocks noGrp="1"/>
          </p:cNvSpPr>
          <p:nvPr>
            <p:ph type="ftr" sz="quarter" idx="11"/>
          </p:nvPr>
        </p:nvSpPr>
        <p:spPr/>
        <p:txBody>
          <a:bodyPr/>
          <a:lstStyle/>
          <a:p>
            <a:endParaRPr lang="pt-BR"/>
          </a:p>
        </p:txBody>
      </p:sp>
      <p:sp>
        <p:nvSpPr>
          <p:cNvPr id="5" name="Espaço Reservado para Número de Slide 5">
            <a:extLst>
              <a:ext uri="{FF2B5EF4-FFF2-40B4-BE49-F238E27FC236}">
                <a16:creationId xmlns:a16="http://schemas.microsoft.com/office/drawing/2014/main" id="{A49CD115-BFE1-A043-2D0A-4E00B79C44C4}"/>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40959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A1875-1E96-826D-E981-06408DE7071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BR" dirty="0"/>
          </a:p>
        </p:txBody>
      </p:sp>
      <p:sp>
        <p:nvSpPr>
          <p:cNvPr id="3" name="Espaço Reservado para Conteúdo 2">
            <a:extLst>
              <a:ext uri="{FF2B5EF4-FFF2-40B4-BE49-F238E27FC236}">
                <a16:creationId xmlns:a16="http://schemas.microsoft.com/office/drawing/2014/main" id="{B48655FB-E894-3641-F3BA-2981A2F800CC}"/>
              </a:ext>
            </a:extLst>
          </p:cNvPr>
          <p:cNvSpPr>
            <a:spLocks noGrp="1"/>
          </p:cNvSpPr>
          <p:nvPr>
            <p:ph idx="1"/>
          </p:nvPr>
        </p:nvSpPr>
        <p:spPr>
          <a:xfrm>
            <a:off x="5183188" y="987425"/>
            <a:ext cx="617220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644816C-A15E-7347-71DC-C915BC5517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FF33B9A-74B6-47F9-6014-82405CF8F2A9}"/>
              </a:ext>
            </a:extLst>
          </p:cNvPr>
          <p:cNvSpPr>
            <a:spLocks noGrp="1"/>
          </p:cNvSpPr>
          <p:nvPr>
            <p:ph type="dt" sz="half" idx="10"/>
          </p:nvPr>
        </p:nvSpPr>
        <p:spPr/>
        <p:txBody>
          <a:bodyPr/>
          <a:lstStyle/>
          <a:p>
            <a:fld id="{D55387FE-2456-4D32-AD11-E5C60A73A99C}" type="datetime1">
              <a:rPr lang="pt-BR" smtClean="0"/>
              <a:t>07/02/2025</a:t>
            </a:fld>
            <a:endParaRPr lang="pt-BR"/>
          </a:p>
        </p:txBody>
      </p:sp>
      <p:sp>
        <p:nvSpPr>
          <p:cNvPr id="6" name="Espaço Reservado para Rodapé 5">
            <a:extLst>
              <a:ext uri="{FF2B5EF4-FFF2-40B4-BE49-F238E27FC236}">
                <a16:creationId xmlns:a16="http://schemas.microsoft.com/office/drawing/2014/main" id="{7F39A909-C037-7E49-2A56-D3DCD585CD2E}"/>
              </a:ext>
            </a:extLst>
          </p:cNvPr>
          <p:cNvSpPr>
            <a:spLocks noGrp="1"/>
          </p:cNvSpPr>
          <p:nvPr>
            <p:ph type="ftr" sz="quarter" idx="11"/>
          </p:nvPr>
        </p:nvSpPr>
        <p:spPr/>
        <p:txBody>
          <a:bodyPr/>
          <a:lstStyle/>
          <a:p>
            <a:endParaRPr lang="pt-BR"/>
          </a:p>
        </p:txBody>
      </p:sp>
      <p:sp>
        <p:nvSpPr>
          <p:cNvPr id="8" name="Espaço Reservado para Número de Slide 5">
            <a:extLst>
              <a:ext uri="{FF2B5EF4-FFF2-40B4-BE49-F238E27FC236}">
                <a16:creationId xmlns:a16="http://schemas.microsoft.com/office/drawing/2014/main" id="{3CF4C3F7-31CC-767D-A49B-8852EEA3683C}"/>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14900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84DDD5-0C98-B614-BFD3-372CED89088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BR" dirty="0"/>
          </a:p>
        </p:txBody>
      </p:sp>
      <p:sp>
        <p:nvSpPr>
          <p:cNvPr id="3" name="Espaço Reservado para Imagem 2">
            <a:extLst>
              <a:ext uri="{FF2B5EF4-FFF2-40B4-BE49-F238E27FC236}">
                <a16:creationId xmlns:a16="http://schemas.microsoft.com/office/drawing/2014/main" id="{FBE5E310-4838-7271-9A95-E95D642E92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pt-BR" dirty="0"/>
          </a:p>
        </p:txBody>
      </p:sp>
      <p:sp>
        <p:nvSpPr>
          <p:cNvPr id="4" name="Espaço Reservado para Texto 3">
            <a:extLst>
              <a:ext uri="{FF2B5EF4-FFF2-40B4-BE49-F238E27FC236}">
                <a16:creationId xmlns:a16="http://schemas.microsoft.com/office/drawing/2014/main" id="{DF05E851-3D9C-DDF3-1C58-03FA6749D0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AC3874E-9A4E-4BEC-2D26-4F632CE96281}"/>
              </a:ext>
            </a:extLst>
          </p:cNvPr>
          <p:cNvSpPr>
            <a:spLocks noGrp="1"/>
          </p:cNvSpPr>
          <p:nvPr>
            <p:ph type="dt" sz="half" idx="10"/>
          </p:nvPr>
        </p:nvSpPr>
        <p:spPr/>
        <p:txBody>
          <a:bodyPr/>
          <a:lstStyle/>
          <a:p>
            <a:fld id="{1D07CEE5-E582-4191-BA82-B55C7034F091}" type="datetime1">
              <a:rPr lang="pt-BR" smtClean="0"/>
              <a:t>07/02/2025</a:t>
            </a:fld>
            <a:endParaRPr lang="pt-BR"/>
          </a:p>
        </p:txBody>
      </p:sp>
      <p:sp>
        <p:nvSpPr>
          <p:cNvPr id="6" name="Espaço Reservado para Rodapé 5">
            <a:extLst>
              <a:ext uri="{FF2B5EF4-FFF2-40B4-BE49-F238E27FC236}">
                <a16:creationId xmlns:a16="http://schemas.microsoft.com/office/drawing/2014/main" id="{B007E401-5FE4-7586-0CDC-4025873EB242}"/>
              </a:ext>
            </a:extLst>
          </p:cNvPr>
          <p:cNvSpPr>
            <a:spLocks noGrp="1"/>
          </p:cNvSpPr>
          <p:nvPr>
            <p:ph type="ftr" sz="quarter" idx="11"/>
          </p:nvPr>
        </p:nvSpPr>
        <p:spPr/>
        <p:txBody>
          <a:bodyPr/>
          <a:lstStyle/>
          <a:p>
            <a:endParaRPr lang="pt-BR"/>
          </a:p>
        </p:txBody>
      </p:sp>
      <p:sp>
        <p:nvSpPr>
          <p:cNvPr id="8" name="Espaço Reservado para Número de Slide 5">
            <a:extLst>
              <a:ext uri="{FF2B5EF4-FFF2-40B4-BE49-F238E27FC236}">
                <a16:creationId xmlns:a16="http://schemas.microsoft.com/office/drawing/2014/main" id="{89A9B124-615A-3D1C-6B46-7FD91A684A94}"/>
              </a:ext>
            </a:extLst>
          </p:cNvPr>
          <p:cNvSpPr txBox="1">
            <a:spLocks/>
          </p:cNvSpPr>
          <p:nvPr/>
        </p:nvSpPr>
        <p:spPr>
          <a:xfrm>
            <a:off x="11462146" y="6607233"/>
            <a:ext cx="690994" cy="216000"/>
          </a:xfrm>
          <a:prstGeom prst="rect">
            <a:avLst/>
          </a:prstGeom>
        </p:spPr>
        <p:txBody>
          <a:bodyPr vert="horz" lIns="91440" tIns="45720" rIns="91440" bIns="45720" rtlCol="0" anchor="ctr"/>
          <a:lstStyle>
            <a:defPPr>
              <a:defRPr lang="pt-BR"/>
            </a:defPPr>
            <a:lvl1pPr marL="0" algn="r" defTabSz="914400" rtl="0" eaLnBrk="1" latinLnBrk="0" hangingPunct="1">
              <a:defRPr sz="1600" b="1" kern="1200">
                <a:solidFill>
                  <a:srgbClr val="F2A51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9174E-643C-4E32-AC1F-C934C81A0D29}" type="slidenum">
              <a:rPr lang="pt-BR" smtClean="0"/>
              <a:pPr/>
              <a:t>‹nº›</a:t>
            </a:fld>
            <a:endParaRPr lang="pt-BR" dirty="0"/>
          </a:p>
        </p:txBody>
      </p:sp>
    </p:spTree>
    <p:extLst>
      <p:ext uri="{BB962C8B-B14F-4D97-AF65-F5344CB8AC3E}">
        <p14:creationId xmlns:p14="http://schemas.microsoft.com/office/powerpoint/2010/main" val="3187058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6EAF19E0-3771-A309-6ACF-07716C2157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4111CDFD-EC88-6B28-1395-2C436ED6A8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9DCD20-23B6-4B16-8AF2-D7A01D8569BC}" type="datetime1">
              <a:rPr lang="pt-BR" smtClean="0"/>
              <a:t>07/02/2025</a:t>
            </a:fld>
            <a:endParaRPr lang="pt-BR"/>
          </a:p>
        </p:txBody>
      </p:sp>
      <p:pic>
        <p:nvPicPr>
          <p:cNvPr id="12" name="Imagem 11" descr="Texto&#10;&#10;Descrição gerada automaticamente com confiança baixa">
            <a:extLst>
              <a:ext uri="{FF2B5EF4-FFF2-40B4-BE49-F238E27FC236}">
                <a16:creationId xmlns:a16="http://schemas.microsoft.com/office/drawing/2014/main" id="{E354481A-AB76-F107-8606-E5048F3EFB03}"/>
              </a:ext>
            </a:extLst>
          </p:cNvPr>
          <p:cNvPicPr>
            <a:picLocks noChangeAspect="1"/>
          </p:cNvPicPr>
          <p:nvPr/>
        </p:nvPicPr>
        <p:blipFill rotWithShape="1">
          <a:blip r:embed="rId13">
            <a:extLst>
              <a:ext uri="{28A0092B-C50C-407E-A947-70E740481C1C}">
                <a14:useLocalDpi xmlns:a14="http://schemas.microsoft.com/office/drawing/2010/main" val="0"/>
              </a:ext>
            </a:extLst>
          </a:blip>
          <a:srcRect l="11762" t="1853" r="64727" b="42836"/>
          <a:stretch/>
        </p:blipFill>
        <p:spPr>
          <a:xfrm>
            <a:off x="0" y="11262"/>
            <a:ext cx="1054100" cy="1051045"/>
          </a:xfrm>
          <a:prstGeom prst="rect">
            <a:avLst/>
          </a:prstGeom>
        </p:spPr>
      </p:pic>
      <p:sp>
        <p:nvSpPr>
          <p:cNvPr id="2" name="Espaço Reservado para Título 1">
            <a:extLst>
              <a:ext uri="{FF2B5EF4-FFF2-40B4-BE49-F238E27FC236}">
                <a16:creationId xmlns:a16="http://schemas.microsoft.com/office/drawing/2014/main" id="{B071295A-A945-D7D4-A67C-C8E8A97C41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grpSp>
        <p:nvGrpSpPr>
          <p:cNvPr id="38" name="Agrupar 37">
            <a:extLst>
              <a:ext uri="{FF2B5EF4-FFF2-40B4-BE49-F238E27FC236}">
                <a16:creationId xmlns:a16="http://schemas.microsoft.com/office/drawing/2014/main" id="{6877615D-1BD9-7477-A6E8-F28379AF2119}"/>
              </a:ext>
            </a:extLst>
          </p:cNvPr>
          <p:cNvGrpSpPr>
            <a:grpSpLocks noGrp="1" noUngrp="1" noRot="1" noMove="1" noResize="1"/>
          </p:cNvGrpSpPr>
          <p:nvPr/>
        </p:nvGrpSpPr>
        <p:grpSpPr>
          <a:xfrm>
            <a:off x="0" y="6464800"/>
            <a:ext cx="12192000" cy="393200"/>
            <a:chOff x="0" y="6464800"/>
            <a:chExt cx="12192000" cy="393200"/>
          </a:xfrm>
        </p:grpSpPr>
        <p:sp>
          <p:nvSpPr>
            <p:cNvPr id="22" name="Retângulo 21">
              <a:extLst>
                <a:ext uri="{FF2B5EF4-FFF2-40B4-BE49-F238E27FC236}">
                  <a16:creationId xmlns:a16="http://schemas.microsoft.com/office/drawing/2014/main" id="{8CEE5E23-D60C-C861-BD63-C49137913510}"/>
                </a:ext>
              </a:extLst>
            </p:cNvPr>
            <p:cNvSpPr>
              <a:spLocks noGrp="1" noRot="1" noMove="1" noResize="1" noEditPoints="1" noAdjustHandles="1" noChangeArrowheads="1" noChangeShapeType="1"/>
            </p:cNvSpPr>
            <p:nvPr/>
          </p:nvSpPr>
          <p:spPr>
            <a:xfrm>
              <a:off x="0" y="6500466"/>
              <a:ext cx="12192000" cy="72000"/>
            </a:xfrm>
            <a:prstGeom prst="rect">
              <a:avLst/>
            </a:prstGeom>
            <a:solidFill>
              <a:srgbClr val="034C8C"/>
            </a:solidFill>
            <a:ln>
              <a:solidFill>
                <a:srgbClr val="034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AF1A8198-0828-103D-119B-587D4D14FCF0}"/>
                </a:ext>
              </a:extLst>
            </p:cNvPr>
            <p:cNvSpPr>
              <a:spLocks noGrp="1" noRot="1" noMove="1" noResize="1" noEditPoints="1" noAdjustHandles="1" noChangeArrowheads="1" noChangeShapeType="1"/>
            </p:cNvSpPr>
            <p:nvPr/>
          </p:nvSpPr>
          <p:spPr>
            <a:xfrm>
              <a:off x="0" y="6464800"/>
              <a:ext cx="12192000" cy="36000"/>
            </a:xfrm>
            <a:prstGeom prst="rect">
              <a:avLst/>
            </a:prstGeom>
            <a:solidFill>
              <a:srgbClr val="0367A6"/>
            </a:solidFill>
            <a:ln>
              <a:solidFill>
                <a:srgbClr val="0367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2706E192-614F-E362-69D8-9A287C737D48}"/>
                </a:ext>
              </a:extLst>
            </p:cNvPr>
            <p:cNvSpPr>
              <a:spLocks noGrp="1" noRot="1" noMove="1" noResize="1" noEditPoints="1" noAdjustHandles="1" noChangeArrowheads="1" noChangeShapeType="1"/>
            </p:cNvSpPr>
            <p:nvPr/>
          </p:nvSpPr>
          <p:spPr>
            <a:xfrm>
              <a:off x="0" y="6572466"/>
              <a:ext cx="12192000" cy="285534"/>
            </a:xfrm>
            <a:prstGeom prst="rect">
              <a:avLst/>
            </a:prstGeom>
            <a:solidFill>
              <a:srgbClr val="000050"/>
            </a:solidFill>
            <a:ln>
              <a:solidFill>
                <a:srgbClr val="00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n>
                  <a:noFill/>
                </a:ln>
              </a:endParaRPr>
            </a:p>
          </p:txBody>
        </p:sp>
      </p:grpSp>
      <p:sp>
        <p:nvSpPr>
          <p:cNvPr id="6" name="Espaço Reservado para Número de Slide 5">
            <a:extLst>
              <a:ext uri="{FF2B5EF4-FFF2-40B4-BE49-F238E27FC236}">
                <a16:creationId xmlns:a16="http://schemas.microsoft.com/office/drawing/2014/main" id="{59A454E9-8F5A-C71C-06DA-E578E69127C6}"/>
              </a:ext>
            </a:extLst>
          </p:cNvPr>
          <p:cNvSpPr>
            <a:spLocks noGrp="1"/>
          </p:cNvSpPr>
          <p:nvPr>
            <p:ph type="sldNum" sz="quarter" idx="4"/>
          </p:nvPr>
        </p:nvSpPr>
        <p:spPr>
          <a:xfrm>
            <a:off x="11462146" y="6607233"/>
            <a:ext cx="690994" cy="216000"/>
          </a:xfrm>
          <a:prstGeom prst="rect">
            <a:avLst/>
          </a:prstGeom>
        </p:spPr>
        <p:txBody>
          <a:bodyPr vert="horz" lIns="91440" tIns="45720" rIns="91440" bIns="45720" rtlCol="0" anchor="ctr"/>
          <a:lstStyle>
            <a:lvl1pPr algn="r">
              <a:defRPr sz="1600" b="1">
                <a:solidFill>
                  <a:srgbClr val="F2A516"/>
                </a:solidFill>
              </a:defRPr>
            </a:lvl1pPr>
          </a:lstStyle>
          <a:p>
            <a:fld id="{0C5D0930-108B-4061-9D56-15AC90674998}" type="slidenum">
              <a:rPr lang="pt-BR" smtClean="0"/>
              <a:t>‹nº›</a:t>
            </a:fld>
            <a:endParaRPr lang="pt-BR" dirty="0"/>
          </a:p>
        </p:txBody>
      </p:sp>
      <p:sp>
        <p:nvSpPr>
          <p:cNvPr id="13" name="Retângulo 12">
            <a:extLst>
              <a:ext uri="{FF2B5EF4-FFF2-40B4-BE49-F238E27FC236}">
                <a16:creationId xmlns:a16="http://schemas.microsoft.com/office/drawing/2014/main" id="{9C764C35-037B-50A3-8E06-B279A9E7D816}"/>
              </a:ext>
            </a:extLst>
          </p:cNvPr>
          <p:cNvSpPr/>
          <p:nvPr/>
        </p:nvSpPr>
        <p:spPr>
          <a:xfrm>
            <a:off x="1262744" y="-435789"/>
            <a:ext cx="377372" cy="377372"/>
          </a:xfrm>
          <a:prstGeom prst="rect">
            <a:avLst/>
          </a:prstGeom>
          <a:solidFill>
            <a:srgbClr val="0367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3780368F-A64C-7078-DE3D-15C23224DC43}"/>
              </a:ext>
            </a:extLst>
          </p:cNvPr>
          <p:cNvSpPr/>
          <p:nvPr/>
        </p:nvSpPr>
        <p:spPr>
          <a:xfrm>
            <a:off x="841830" y="-435789"/>
            <a:ext cx="377372" cy="377372"/>
          </a:xfrm>
          <a:prstGeom prst="rect">
            <a:avLst/>
          </a:prstGeom>
          <a:solidFill>
            <a:srgbClr val="034C8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a:extLst>
              <a:ext uri="{FF2B5EF4-FFF2-40B4-BE49-F238E27FC236}">
                <a16:creationId xmlns:a16="http://schemas.microsoft.com/office/drawing/2014/main" id="{6A2BD6B7-F4F8-2058-21F2-50821CCA7419}"/>
              </a:ext>
            </a:extLst>
          </p:cNvPr>
          <p:cNvSpPr/>
          <p:nvPr/>
        </p:nvSpPr>
        <p:spPr>
          <a:xfrm>
            <a:off x="420916" y="-435789"/>
            <a:ext cx="377372" cy="377372"/>
          </a:xfrm>
          <a:prstGeom prst="rect">
            <a:avLst/>
          </a:prstGeom>
          <a:solidFill>
            <a:srgbClr val="033E8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a:extLst>
              <a:ext uri="{FF2B5EF4-FFF2-40B4-BE49-F238E27FC236}">
                <a16:creationId xmlns:a16="http://schemas.microsoft.com/office/drawing/2014/main" id="{54739155-54B0-DBB0-2A0F-CD60AD5AE1BE}"/>
              </a:ext>
            </a:extLst>
          </p:cNvPr>
          <p:cNvSpPr/>
          <p:nvPr/>
        </p:nvSpPr>
        <p:spPr>
          <a:xfrm>
            <a:off x="2525486" y="-435789"/>
            <a:ext cx="377372" cy="377372"/>
          </a:xfrm>
          <a:prstGeom prst="rect">
            <a:avLst/>
          </a:prstGeom>
          <a:solidFill>
            <a:srgbClr val="F2F2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a:extLst>
              <a:ext uri="{FF2B5EF4-FFF2-40B4-BE49-F238E27FC236}">
                <a16:creationId xmlns:a16="http://schemas.microsoft.com/office/drawing/2014/main" id="{4A32D5CD-40E1-6A62-1B2C-A195E96B3845}"/>
              </a:ext>
            </a:extLst>
          </p:cNvPr>
          <p:cNvSpPr/>
          <p:nvPr/>
        </p:nvSpPr>
        <p:spPr>
          <a:xfrm>
            <a:off x="2104572" y="-434315"/>
            <a:ext cx="377372" cy="377372"/>
          </a:xfrm>
          <a:prstGeom prst="rect">
            <a:avLst/>
          </a:prstGeom>
          <a:solidFill>
            <a:srgbClr val="F2A51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15ED0829-C82A-8DB8-948B-798555281D0A}"/>
              </a:ext>
            </a:extLst>
          </p:cNvPr>
          <p:cNvSpPr/>
          <p:nvPr/>
        </p:nvSpPr>
        <p:spPr>
          <a:xfrm>
            <a:off x="1683658" y="-434315"/>
            <a:ext cx="377372" cy="377372"/>
          </a:xfrm>
          <a:prstGeom prst="rect">
            <a:avLst/>
          </a:prstGeom>
          <a:solidFill>
            <a:srgbClr val="F2BF2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4" name="Retângulo 63">
            <a:extLst>
              <a:ext uri="{FF2B5EF4-FFF2-40B4-BE49-F238E27FC236}">
                <a16:creationId xmlns:a16="http://schemas.microsoft.com/office/drawing/2014/main" id="{F2B8579A-2ACD-9393-EC44-310E232D5163}"/>
              </a:ext>
            </a:extLst>
          </p:cNvPr>
          <p:cNvSpPr/>
          <p:nvPr/>
        </p:nvSpPr>
        <p:spPr>
          <a:xfrm>
            <a:off x="0" y="-434315"/>
            <a:ext cx="377372" cy="377372"/>
          </a:xfrm>
          <a:prstGeom prst="rect">
            <a:avLst/>
          </a:prstGeom>
          <a:solidFill>
            <a:srgbClr val="000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spaço Reservado para Rodapé 4">
            <a:extLst>
              <a:ext uri="{FF2B5EF4-FFF2-40B4-BE49-F238E27FC236}">
                <a16:creationId xmlns:a16="http://schemas.microsoft.com/office/drawing/2014/main" id="{E4A7F7F5-97BB-2768-4ACF-444924FA35D2}"/>
              </a:ext>
            </a:extLst>
          </p:cNvPr>
          <p:cNvSpPr>
            <a:spLocks noGrp="1"/>
          </p:cNvSpPr>
          <p:nvPr>
            <p:ph type="ftr" sz="quarter" idx="3"/>
          </p:nvPr>
        </p:nvSpPr>
        <p:spPr>
          <a:xfrm>
            <a:off x="9648824" y="6607231"/>
            <a:ext cx="1774461" cy="216001"/>
          </a:xfrm>
          <a:prstGeom prst="rect">
            <a:avLst/>
          </a:prstGeom>
        </p:spPr>
        <p:txBody>
          <a:bodyPr vert="horz" lIns="91440" tIns="45720" rIns="91440" bIns="45720" rtlCol="0" anchor="ctr"/>
          <a:lstStyle>
            <a:lvl1pPr algn="ctr">
              <a:defRPr sz="1400" b="1">
                <a:solidFill>
                  <a:srgbClr val="F2A516"/>
                </a:solidFill>
                <a:latin typeface="Arial" panose="020B0604020202020204" pitchFamily="34" charset="0"/>
                <a:cs typeface="Arial" panose="020B0604020202020204" pitchFamily="34" charset="0"/>
              </a:defRPr>
            </a:lvl1pPr>
          </a:lstStyle>
          <a:p>
            <a:endParaRPr lang="pt-BR"/>
          </a:p>
        </p:txBody>
      </p:sp>
    </p:spTree>
    <p:extLst>
      <p:ext uri="{BB962C8B-B14F-4D97-AF65-F5344CB8AC3E}">
        <p14:creationId xmlns:p14="http://schemas.microsoft.com/office/powerpoint/2010/main" val="28058576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3600" b="1" kern="1200">
          <a:solidFill>
            <a:srgbClr val="00005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thalesgroup.com/en/markets/digital-identity-and-security/government/identity"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halesgroup.com/en/markets/digital-identity-and-security/government/identity"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thalesgroup.com/en/markets/digital-identity-and-security/government/identity"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3.xml"/><Relationship Id="rId7" Type="http://schemas.openxmlformats.org/officeDocument/2006/relationships/image" Target="../media/image23.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4.xml"/><Relationship Id="rId7" Type="http://schemas.openxmlformats.org/officeDocument/2006/relationships/image" Target="../media/image25.jpeg"/><Relationship Id="rId12" Type="http://schemas.openxmlformats.org/officeDocument/2006/relationships/image" Target="../media/image3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29.png"/><Relationship Id="rId5" Type="http://schemas.openxmlformats.org/officeDocument/2006/relationships/diagramColors" Target="../diagrams/colors4.xml"/><Relationship Id="rId10" Type="http://schemas.openxmlformats.org/officeDocument/2006/relationships/image" Target="../media/image28.jpeg"/><Relationship Id="rId4" Type="http://schemas.openxmlformats.org/officeDocument/2006/relationships/diagramQuickStyle" Target="../diagrams/quickStyle4.xml"/><Relationship Id="rId9"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1.jpe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hyperlink" Target="http://www.ibm.com/developerworks/security/library/s-confnotes2/"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diagramLayout" Target="../diagrams/layout7.xml"/><Relationship Id="rId7" Type="http://schemas.openxmlformats.org/officeDocument/2006/relationships/image" Target="../media/image42.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5.jpeg"/><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infomoney.com.br/negocios/hackers-causaram-prejuizos-a-cerca-de-25-das-empresas-brasileiras-em-2022-diz-pesquis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techtudo.com.br/noticias/2012/03/nasa-foi-hackeada-13-vezes-no-ano-passado.ghtml" TargetMode="Externa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hyperlink" Target="https://www.mundoconectado.com.br/ciencia/nasa-confirma-que-foi-hackeada-por-quase-um-ano-por-um-raspberry-pi-de-us3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adrenaline.com.br/seguranca/hacker-que-vazou-gta-6-invadiu-a-rockstar-usando-um-amazon-fire-stick/"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9FE9CD-0D1C-F9A0-9956-2ED1FEB302B0}"/>
              </a:ext>
            </a:extLst>
          </p:cNvPr>
          <p:cNvSpPr>
            <a:spLocks noGrp="1"/>
          </p:cNvSpPr>
          <p:nvPr>
            <p:ph type="ctrTitle"/>
          </p:nvPr>
        </p:nvSpPr>
        <p:spPr/>
        <p:txBody>
          <a:bodyPr/>
          <a:lstStyle/>
          <a:p>
            <a:r>
              <a:rPr lang="pt-BR" dirty="0"/>
              <a:t>Disciplina: Segurança da Informação</a:t>
            </a:r>
          </a:p>
        </p:txBody>
      </p:sp>
      <p:sp>
        <p:nvSpPr>
          <p:cNvPr id="5" name="Subtítulo 4">
            <a:extLst>
              <a:ext uri="{FF2B5EF4-FFF2-40B4-BE49-F238E27FC236}">
                <a16:creationId xmlns:a16="http://schemas.microsoft.com/office/drawing/2014/main" id="{EF73ACAC-C60D-19B5-83B1-96EF5EACF29A}"/>
              </a:ext>
            </a:extLst>
          </p:cNvPr>
          <p:cNvSpPr>
            <a:spLocks noGrp="1"/>
          </p:cNvSpPr>
          <p:nvPr>
            <p:ph type="subTitle" idx="1"/>
          </p:nvPr>
        </p:nvSpPr>
        <p:spPr/>
        <p:txBody>
          <a:bodyPr>
            <a:normAutofit/>
          </a:bodyPr>
          <a:lstStyle/>
          <a:p>
            <a:r>
              <a:rPr lang="pt-BR" dirty="0"/>
              <a:t>Aula 01: Fundamentos da Segurança da Informação.</a:t>
            </a:r>
          </a:p>
          <a:p>
            <a:endParaRPr lang="pt-BR" dirty="0"/>
          </a:p>
          <a:p>
            <a:r>
              <a:rPr lang="pt-BR" dirty="0"/>
              <a:t> </a:t>
            </a:r>
          </a:p>
        </p:txBody>
      </p:sp>
    </p:spTree>
    <p:extLst>
      <p:ext uri="{BB962C8B-B14F-4D97-AF65-F5344CB8AC3E}">
        <p14:creationId xmlns:p14="http://schemas.microsoft.com/office/powerpoint/2010/main" val="3196015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969836-A952-30C2-085E-92B4B8A30328}"/>
              </a:ext>
            </a:extLst>
          </p:cNvPr>
          <p:cNvSpPr>
            <a:spLocks noGrp="1"/>
          </p:cNvSpPr>
          <p:nvPr>
            <p:ph type="title"/>
          </p:nvPr>
        </p:nvSpPr>
        <p:spPr/>
        <p:txBody>
          <a:bodyPr/>
          <a:lstStyle/>
          <a:p>
            <a:r>
              <a:rPr lang="pt-BR" dirty="0"/>
              <a:t>E para terminar!</a:t>
            </a:r>
          </a:p>
        </p:txBody>
      </p:sp>
      <p:sp>
        <p:nvSpPr>
          <p:cNvPr id="3" name="Espaço Reservado para Conteúdo 2">
            <a:extLst>
              <a:ext uri="{FF2B5EF4-FFF2-40B4-BE49-F238E27FC236}">
                <a16:creationId xmlns:a16="http://schemas.microsoft.com/office/drawing/2014/main" id="{A44836A4-675D-5776-C1B5-042A6CDFDBA3}"/>
              </a:ext>
            </a:extLst>
          </p:cNvPr>
          <p:cNvSpPr>
            <a:spLocks noGrp="1"/>
          </p:cNvSpPr>
          <p:nvPr>
            <p:ph idx="1"/>
          </p:nvPr>
        </p:nvSpPr>
        <p:spPr/>
        <p:txBody>
          <a:bodyPr>
            <a:normAutofit fontScale="85000" lnSpcReduction="20000"/>
          </a:bodyPr>
          <a:lstStyle/>
          <a:p>
            <a:r>
              <a:rPr lang="pt-BR" b="1" dirty="0"/>
              <a:t>Yahoo</a:t>
            </a:r>
          </a:p>
          <a:p>
            <a:pPr lvl="1"/>
            <a:r>
              <a:rPr lang="pt-BR" dirty="0"/>
              <a:t>O ataque aconteceu em 2013 e comprometeu 3 bilhões de contas. </a:t>
            </a:r>
          </a:p>
          <a:p>
            <a:pPr lvl="1"/>
            <a:r>
              <a:rPr lang="pt-BR" dirty="0"/>
              <a:t>Dados como nomes, endereços de e-mail e senhas foram vazados, a situação se repetiu em 2014, e 500 milhões de contas foram afetados. </a:t>
            </a:r>
          </a:p>
          <a:p>
            <a:r>
              <a:rPr lang="pt-BR" b="1" dirty="0"/>
              <a:t> Vazamentos na Sony (2011–2014)</a:t>
            </a:r>
          </a:p>
          <a:p>
            <a:pPr lvl="1"/>
            <a:r>
              <a:rPr lang="pt-BR" dirty="0"/>
              <a:t>Em 2011, a empresa sofreu um ataque que aconteceu através de DDoS, em seguida aconteceu o vazamento de dados de 77 milhões de usuários do Playstation Network.</a:t>
            </a:r>
          </a:p>
          <a:p>
            <a:pPr lvl="1"/>
            <a:r>
              <a:rPr lang="pt-BR" dirty="0"/>
              <a:t>Já em 2014, 100 terabytes de dados foram invadidos, contendo informações como dados de funcionário, filmes e etc. </a:t>
            </a:r>
          </a:p>
          <a:p>
            <a:r>
              <a:rPr lang="pt-BR" b="1" dirty="0"/>
              <a:t>Ebay</a:t>
            </a:r>
          </a:p>
          <a:p>
            <a:pPr lvl="1"/>
            <a:r>
              <a:rPr lang="pt-BR" dirty="0"/>
              <a:t>Em 2014, a empresa sofreu um ataque que comprometeu dados de 140 milhões de contas.</a:t>
            </a:r>
          </a:p>
          <a:p>
            <a:pPr lvl="1"/>
            <a:r>
              <a:rPr lang="pt-BR" dirty="0"/>
              <a:t>Os hackers tiveram acesso a endereços de e-mail e senhas criptografadas dos usuários da plataforma. </a:t>
            </a:r>
          </a:p>
          <a:p>
            <a:r>
              <a:rPr lang="pt-BR" b="1" dirty="0"/>
              <a:t>Ataque DDoS na </a:t>
            </a:r>
            <a:r>
              <a:rPr lang="pt-BR" b="1" dirty="0">
                <a:solidFill>
                  <a:srgbClr val="FF0000"/>
                </a:solidFill>
              </a:rPr>
              <a:t>Dyn</a:t>
            </a:r>
            <a:r>
              <a:rPr lang="pt-BR" b="1" dirty="0"/>
              <a:t> (2016)</a:t>
            </a:r>
          </a:p>
          <a:p>
            <a:pPr lvl="1"/>
            <a:r>
              <a:rPr lang="pt-BR" dirty="0"/>
              <a:t>Em outubro de 2016, cibercriminosos resolveram fazer um ataque DDoS colossal contra a Dyn, que é uma empresa norte-americana que opera serviços de DNS. Os sistemas dela não aguentaram o tranco e caíram. Como resultado, todos os seus clientes se tornaram inacessíveis durante várias horas. </a:t>
            </a:r>
          </a:p>
          <a:p>
            <a:pPr lvl="1"/>
            <a:r>
              <a:rPr lang="pt-BR" dirty="0"/>
              <a:t>Mas aí você pergunta: quem são os clientes da Dyn?</a:t>
            </a:r>
          </a:p>
          <a:p>
            <a:pPr lvl="1"/>
            <a:r>
              <a:rPr lang="pt-BR" dirty="0"/>
              <a:t>Amazon, Netflix, PayPal, Spotify, Tumblr, Twitter, Xbox Live… E PlayStation Network, de novo. Fora esses serviços famosos, um monte de jornais e lojas virtuais dos Estados Unidos também ficaram fora do ar. Não é à toa que esse incidente ficou conhecido como “</a:t>
            </a:r>
            <a:r>
              <a:rPr lang="pt-BR" dirty="0">
                <a:solidFill>
                  <a:srgbClr val="FF0000"/>
                </a:solidFill>
              </a:rPr>
              <a:t>o apagão da internet estadunidense</a:t>
            </a:r>
            <a:r>
              <a:rPr lang="pt-BR" dirty="0"/>
              <a:t>”.</a:t>
            </a:r>
          </a:p>
          <a:p>
            <a:endParaRPr lang="pt-BR" dirty="0"/>
          </a:p>
          <a:p>
            <a:endParaRPr lang="pt-BR" dirty="0"/>
          </a:p>
        </p:txBody>
      </p:sp>
    </p:spTree>
    <p:extLst>
      <p:ext uri="{BB962C8B-B14F-4D97-AF65-F5344CB8AC3E}">
        <p14:creationId xmlns:p14="http://schemas.microsoft.com/office/powerpoint/2010/main" val="118129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29038-14A3-F81D-BCDE-7290CA7707C9}"/>
              </a:ext>
            </a:extLst>
          </p:cNvPr>
          <p:cNvSpPr>
            <a:spLocks noGrp="1"/>
          </p:cNvSpPr>
          <p:nvPr>
            <p:ph type="title"/>
          </p:nvPr>
        </p:nvSpPr>
        <p:spPr/>
        <p:txBody>
          <a:bodyPr/>
          <a:lstStyle/>
          <a:p>
            <a:r>
              <a:rPr lang="pt-BR" dirty="0"/>
              <a:t>Internet das Coisas (IoT)</a:t>
            </a:r>
          </a:p>
        </p:txBody>
      </p:sp>
      <p:sp>
        <p:nvSpPr>
          <p:cNvPr id="3" name="Espaço Reservado para Conteúdo 2">
            <a:extLst>
              <a:ext uri="{FF2B5EF4-FFF2-40B4-BE49-F238E27FC236}">
                <a16:creationId xmlns:a16="http://schemas.microsoft.com/office/drawing/2014/main" id="{C2EFCAAE-F1BF-CC7D-383F-32CA2E447F13}"/>
              </a:ext>
            </a:extLst>
          </p:cNvPr>
          <p:cNvSpPr>
            <a:spLocks noGrp="1"/>
          </p:cNvSpPr>
          <p:nvPr>
            <p:ph idx="1"/>
          </p:nvPr>
        </p:nvSpPr>
        <p:spPr/>
        <p:txBody>
          <a:bodyPr/>
          <a:lstStyle/>
          <a:p>
            <a:r>
              <a:rPr lang="pt-BR" dirty="0"/>
              <a:t>Bilhões de "coisas" conversando umas com as outras: de TVs, geladeiras e carros a medidores inteligentes, monitores de saúde e dispositivos vestíveis (wearables).</a:t>
            </a:r>
          </a:p>
          <a:p>
            <a:r>
              <a:rPr lang="pt-BR" dirty="0"/>
              <a:t>Os dados transmitidos pela IoT formarão uma representação gráfica de cada um de nós. </a:t>
            </a:r>
          </a:p>
        </p:txBody>
      </p:sp>
    </p:spTree>
    <p:extLst>
      <p:ext uri="{BB962C8B-B14F-4D97-AF65-F5344CB8AC3E}">
        <p14:creationId xmlns:p14="http://schemas.microsoft.com/office/powerpoint/2010/main" val="344552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FE80C1-97C1-2397-5247-C6D79D911425}"/>
              </a:ext>
            </a:extLst>
          </p:cNvPr>
          <p:cNvSpPr>
            <a:spLocks noGrp="1"/>
          </p:cNvSpPr>
          <p:nvPr>
            <p:ph type="title"/>
          </p:nvPr>
        </p:nvSpPr>
        <p:spPr/>
        <p:txBody>
          <a:bodyPr>
            <a:normAutofit/>
          </a:bodyPr>
          <a:lstStyle/>
          <a:p>
            <a:r>
              <a:rPr lang="pt-BR" dirty="0"/>
              <a:t>O grande desafio será proteger essas informações.</a:t>
            </a:r>
          </a:p>
        </p:txBody>
      </p:sp>
      <p:sp>
        <p:nvSpPr>
          <p:cNvPr id="3" name="Espaço Reservado para Conteúdo 2">
            <a:extLst>
              <a:ext uri="{FF2B5EF4-FFF2-40B4-BE49-F238E27FC236}">
                <a16:creationId xmlns:a16="http://schemas.microsoft.com/office/drawing/2014/main" id="{45C783F0-813A-82AB-AC7D-EDA5168B3D59}"/>
              </a:ext>
            </a:extLst>
          </p:cNvPr>
          <p:cNvSpPr>
            <a:spLocks noGrp="1"/>
          </p:cNvSpPr>
          <p:nvPr>
            <p:ph idx="1"/>
          </p:nvPr>
        </p:nvSpPr>
        <p:spPr/>
        <p:txBody>
          <a:bodyPr/>
          <a:lstStyle/>
          <a:p>
            <a:endParaRPr lang="pt-BR" dirty="0"/>
          </a:p>
        </p:txBody>
      </p:sp>
      <p:pic>
        <p:nvPicPr>
          <p:cNvPr id="1030" name="Picture 6">
            <a:extLst>
              <a:ext uri="{FF2B5EF4-FFF2-40B4-BE49-F238E27FC236}">
                <a16:creationId xmlns:a16="http://schemas.microsoft.com/office/drawing/2014/main" id="{05D7673D-8431-8551-F477-55913B5A3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037" y="368953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cking cadeado linha plana conceito vetor spot ilustração laptop homem com  chave tentando abrir personagem de contorno de desenho animado 2d em branco  para web ui design cibercrime editável imagem de herói">
            <a:extLst>
              <a:ext uri="{FF2B5EF4-FFF2-40B4-BE49-F238E27FC236}">
                <a16:creationId xmlns:a16="http://schemas.microsoft.com/office/drawing/2014/main" id="{23C075E0-B672-7064-2953-5CA0FD8C1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8958"/>
            <a:ext cx="4478038" cy="26045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cker com cadeado no fundo branco 1883715 Vetor no Vecteezy">
            <a:extLst>
              <a:ext uri="{FF2B5EF4-FFF2-40B4-BE49-F238E27FC236}">
                <a16:creationId xmlns:a16="http://schemas.microsoft.com/office/drawing/2014/main" id="{7AD096C8-785C-9DC5-B7E6-CF84F1641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9959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ágina 6 | Fotos Hacker Desenho, 45.000+ fotos de arquivo grátis de alta  qualidade">
            <a:extLst>
              <a:ext uri="{FF2B5EF4-FFF2-40B4-BE49-F238E27FC236}">
                <a16:creationId xmlns:a16="http://schemas.microsoft.com/office/drawing/2014/main" id="{980DB28C-6DAE-F88F-EDFD-1875DEE9C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8712" y="1646238"/>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deado fechado no fundo digital | Vetor Premium | Fundo digital, Gráficos  vetoriais, Vetores gratuitos">
            <a:extLst>
              <a:ext uri="{FF2B5EF4-FFF2-40B4-BE49-F238E27FC236}">
                <a16:creationId xmlns:a16="http://schemas.microsoft.com/office/drawing/2014/main" id="{DD445084-0392-4D75-52F2-5461A0D48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843" y="3107598"/>
            <a:ext cx="288607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359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7A943-356D-AF90-9DD8-32848440C730}"/>
              </a:ext>
            </a:extLst>
          </p:cNvPr>
          <p:cNvSpPr>
            <a:spLocks noGrp="1"/>
          </p:cNvSpPr>
          <p:nvPr>
            <p:ph type="title"/>
          </p:nvPr>
        </p:nvSpPr>
        <p:spPr/>
        <p:txBody>
          <a:bodyPr/>
          <a:lstStyle/>
          <a:p>
            <a:r>
              <a:rPr lang="pt-BR" dirty="0"/>
              <a:t>Internet das Coisas (IoT) e os Desafios de Segurança </a:t>
            </a:r>
          </a:p>
        </p:txBody>
      </p:sp>
      <p:pic>
        <p:nvPicPr>
          <p:cNvPr id="6" name="Imagem 5">
            <a:extLst>
              <a:ext uri="{FF2B5EF4-FFF2-40B4-BE49-F238E27FC236}">
                <a16:creationId xmlns:a16="http://schemas.microsoft.com/office/drawing/2014/main" id="{7E7875BE-DD9C-F75F-4BFB-9F74EA0AAF0C}"/>
              </a:ext>
            </a:extLst>
          </p:cNvPr>
          <p:cNvPicPr>
            <a:picLocks noChangeAspect="1"/>
          </p:cNvPicPr>
          <p:nvPr/>
        </p:nvPicPr>
        <p:blipFill>
          <a:blip r:embed="rId2"/>
          <a:stretch>
            <a:fillRect/>
          </a:stretch>
        </p:blipFill>
        <p:spPr>
          <a:xfrm>
            <a:off x="3783390" y="1663174"/>
            <a:ext cx="3968736" cy="4282205"/>
          </a:xfrm>
          <a:prstGeom prst="rect">
            <a:avLst/>
          </a:prstGeom>
        </p:spPr>
      </p:pic>
      <p:sp>
        <p:nvSpPr>
          <p:cNvPr id="8" name="CaixaDeTexto 7">
            <a:extLst>
              <a:ext uri="{FF2B5EF4-FFF2-40B4-BE49-F238E27FC236}">
                <a16:creationId xmlns:a16="http://schemas.microsoft.com/office/drawing/2014/main" id="{F23482E4-6731-22E3-9866-BB0C3C4BED17}"/>
              </a:ext>
            </a:extLst>
          </p:cNvPr>
          <p:cNvSpPr txBox="1"/>
          <p:nvPr/>
        </p:nvSpPr>
        <p:spPr>
          <a:xfrm>
            <a:off x="3521964" y="5917865"/>
            <a:ext cx="6099048" cy="246221"/>
          </a:xfrm>
          <a:prstGeom prst="rect">
            <a:avLst/>
          </a:prstGeom>
          <a:noFill/>
        </p:spPr>
        <p:txBody>
          <a:bodyPr wrap="square">
            <a:spAutoFit/>
          </a:bodyPr>
          <a:lstStyle/>
          <a:p>
            <a:r>
              <a:rPr lang="pt-BR" sz="1000" dirty="0"/>
              <a:t>https://www.gemalto.com/brasil/iot/protecao-para-a-internet-das-coisas</a:t>
            </a:r>
          </a:p>
        </p:txBody>
      </p:sp>
    </p:spTree>
    <p:extLst>
      <p:ext uri="{BB962C8B-B14F-4D97-AF65-F5344CB8AC3E}">
        <p14:creationId xmlns:p14="http://schemas.microsoft.com/office/powerpoint/2010/main" val="4043325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7A943-356D-AF90-9DD8-32848440C730}"/>
              </a:ext>
            </a:extLst>
          </p:cNvPr>
          <p:cNvSpPr>
            <a:spLocks noGrp="1"/>
          </p:cNvSpPr>
          <p:nvPr>
            <p:ph type="title"/>
          </p:nvPr>
        </p:nvSpPr>
        <p:spPr/>
        <p:txBody>
          <a:bodyPr/>
          <a:lstStyle/>
          <a:p>
            <a:r>
              <a:rPr lang="pt-BR" dirty="0"/>
              <a:t>Internet das Coisas (IoT) e os Desafios de Segurança </a:t>
            </a:r>
          </a:p>
        </p:txBody>
      </p:sp>
      <p:pic>
        <p:nvPicPr>
          <p:cNvPr id="6" name="Imagem 5">
            <a:extLst>
              <a:ext uri="{FF2B5EF4-FFF2-40B4-BE49-F238E27FC236}">
                <a16:creationId xmlns:a16="http://schemas.microsoft.com/office/drawing/2014/main" id="{7E7875BE-DD9C-F75F-4BFB-9F74EA0AAF0C}"/>
              </a:ext>
            </a:extLst>
          </p:cNvPr>
          <p:cNvPicPr>
            <a:picLocks noChangeAspect="1"/>
          </p:cNvPicPr>
          <p:nvPr/>
        </p:nvPicPr>
        <p:blipFill>
          <a:blip r:embed="rId2"/>
          <a:stretch>
            <a:fillRect/>
          </a:stretch>
        </p:blipFill>
        <p:spPr>
          <a:xfrm>
            <a:off x="7531488" y="1702494"/>
            <a:ext cx="3968736" cy="4282205"/>
          </a:xfrm>
          <a:prstGeom prst="rect">
            <a:avLst/>
          </a:prstGeom>
        </p:spPr>
      </p:pic>
      <p:sp>
        <p:nvSpPr>
          <p:cNvPr id="8" name="CaixaDeTexto 7">
            <a:extLst>
              <a:ext uri="{FF2B5EF4-FFF2-40B4-BE49-F238E27FC236}">
                <a16:creationId xmlns:a16="http://schemas.microsoft.com/office/drawing/2014/main" id="{F23482E4-6731-22E3-9866-BB0C3C4BED17}"/>
              </a:ext>
            </a:extLst>
          </p:cNvPr>
          <p:cNvSpPr txBox="1"/>
          <p:nvPr/>
        </p:nvSpPr>
        <p:spPr>
          <a:xfrm>
            <a:off x="6941820" y="5917865"/>
            <a:ext cx="5146548" cy="246221"/>
          </a:xfrm>
          <a:prstGeom prst="rect">
            <a:avLst/>
          </a:prstGeom>
          <a:noFill/>
        </p:spPr>
        <p:txBody>
          <a:bodyPr wrap="square">
            <a:spAutoFit/>
          </a:bodyPr>
          <a:lstStyle/>
          <a:p>
            <a:r>
              <a:rPr lang="pt-BR" sz="1000" dirty="0">
                <a:hlinkClick r:id="rId3"/>
              </a:rPr>
              <a:t>https://www.thalesgroup.com/en/markets/digital-identity-and-security/government/identity</a:t>
            </a:r>
            <a:r>
              <a:rPr lang="pt-BR" sz="1000" dirty="0"/>
              <a:t> </a:t>
            </a:r>
          </a:p>
        </p:txBody>
      </p:sp>
      <p:sp>
        <p:nvSpPr>
          <p:cNvPr id="5" name="Seta: para a Direita 4">
            <a:extLst>
              <a:ext uri="{FF2B5EF4-FFF2-40B4-BE49-F238E27FC236}">
                <a16:creationId xmlns:a16="http://schemas.microsoft.com/office/drawing/2014/main" id="{1EE59227-359D-185B-E52A-F311D8781DF4}"/>
              </a:ext>
            </a:extLst>
          </p:cNvPr>
          <p:cNvSpPr/>
          <p:nvPr/>
        </p:nvSpPr>
        <p:spPr>
          <a:xfrm>
            <a:off x="6333624" y="1849869"/>
            <a:ext cx="2395728" cy="676656"/>
          </a:xfrm>
          <a:prstGeom prst="rightArrow">
            <a:avLst/>
          </a:prstGeom>
          <a:solidFill>
            <a:srgbClr val="0000FF"/>
          </a:solidFill>
          <a:ln w="38100">
            <a:solidFill>
              <a:srgbClr val="00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7E405159-53CE-A804-77B9-AA3C02BA69F4}"/>
              </a:ext>
            </a:extLst>
          </p:cNvPr>
          <p:cNvSpPr txBox="1"/>
          <p:nvPr/>
        </p:nvSpPr>
        <p:spPr>
          <a:xfrm>
            <a:off x="1395925" y="1678555"/>
            <a:ext cx="4462452" cy="2585323"/>
          </a:xfrm>
          <a:prstGeom prst="rect">
            <a:avLst/>
          </a:prstGeom>
          <a:noFill/>
          <a:ln w="38100">
            <a:solidFill>
              <a:srgbClr val="000050"/>
            </a:solidFill>
          </a:ln>
        </p:spPr>
        <p:txBody>
          <a:bodyPr wrap="square" rtlCol="0">
            <a:spAutoFit/>
          </a:bodyPr>
          <a:lstStyle/>
          <a:p>
            <a:pPr algn="just"/>
            <a:r>
              <a:rPr lang="pt-BR" dirty="0"/>
              <a:t>	O Gerenciamento do ciclo de vida dos componentes de segurança nos dispositivos e em todo o espectro da nuvem é um elemento crítico em uma estratégia de segurança digital robusta e de longo prazo.</a:t>
            </a:r>
          </a:p>
          <a:p>
            <a:pPr algn="just"/>
            <a:r>
              <a:rPr lang="pt-BR" dirty="0"/>
              <a:t>	Segurança não é uma atividade isolada, mas sim uma parte dinâmica do ecossistema do IoT.</a:t>
            </a:r>
          </a:p>
        </p:txBody>
      </p:sp>
    </p:spTree>
    <p:extLst>
      <p:ext uri="{BB962C8B-B14F-4D97-AF65-F5344CB8AC3E}">
        <p14:creationId xmlns:p14="http://schemas.microsoft.com/office/powerpoint/2010/main" val="322655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7A943-356D-AF90-9DD8-32848440C730}"/>
              </a:ext>
            </a:extLst>
          </p:cNvPr>
          <p:cNvSpPr>
            <a:spLocks noGrp="1"/>
          </p:cNvSpPr>
          <p:nvPr>
            <p:ph type="title"/>
          </p:nvPr>
        </p:nvSpPr>
        <p:spPr/>
        <p:txBody>
          <a:bodyPr/>
          <a:lstStyle/>
          <a:p>
            <a:r>
              <a:rPr lang="pt-BR" dirty="0"/>
              <a:t>Internet das Coisas (IoT) e os Desafios de Segurança </a:t>
            </a:r>
          </a:p>
        </p:txBody>
      </p:sp>
      <p:pic>
        <p:nvPicPr>
          <p:cNvPr id="6" name="Imagem 5">
            <a:extLst>
              <a:ext uri="{FF2B5EF4-FFF2-40B4-BE49-F238E27FC236}">
                <a16:creationId xmlns:a16="http://schemas.microsoft.com/office/drawing/2014/main" id="{7E7875BE-DD9C-F75F-4BFB-9F74EA0AAF0C}"/>
              </a:ext>
            </a:extLst>
          </p:cNvPr>
          <p:cNvPicPr>
            <a:picLocks noChangeAspect="1"/>
          </p:cNvPicPr>
          <p:nvPr/>
        </p:nvPicPr>
        <p:blipFill>
          <a:blip r:embed="rId2"/>
          <a:stretch>
            <a:fillRect/>
          </a:stretch>
        </p:blipFill>
        <p:spPr>
          <a:xfrm>
            <a:off x="527184" y="1702494"/>
            <a:ext cx="3968736" cy="4282205"/>
          </a:xfrm>
          <a:prstGeom prst="rect">
            <a:avLst/>
          </a:prstGeom>
        </p:spPr>
      </p:pic>
      <p:sp>
        <p:nvSpPr>
          <p:cNvPr id="8" name="CaixaDeTexto 7">
            <a:extLst>
              <a:ext uri="{FF2B5EF4-FFF2-40B4-BE49-F238E27FC236}">
                <a16:creationId xmlns:a16="http://schemas.microsoft.com/office/drawing/2014/main" id="{F23482E4-6731-22E3-9866-BB0C3C4BED17}"/>
              </a:ext>
            </a:extLst>
          </p:cNvPr>
          <p:cNvSpPr txBox="1"/>
          <p:nvPr/>
        </p:nvSpPr>
        <p:spPr>
          <a:xfrm>
            <a:off x="-62484" y="5917865"/>
            <a:ext cx="5146548" cy="246221"/>
          </a:xfrm>
          <a:prstGeom prst="rect">
            <a:avLst/>
          </a:prstGeom>
          <a:noFill/>
        </p:spPr>
        <p:txBody>
          <a:bodyPr wrap="square">
            <a:spAutoFit/>
          </a:bodyPr>
          <a:lstStyle/>
          <a:p>
            <a:r>
              <a:rPr lang="pt-BR" sz="1000" dirty="0">
                <a:hlinkClick r:id="rId3"/>
              </a:rPr>
              <a:t>https://www.thalesgroup.com/en/markets/digital-identity-and-security/government/identity</a:t>
            </a:r>
            <a:r>
              <a:rPr lang="pt-BR" sz="1000" dirty="0"/>
              <a:t> </a:t>
            </a:r>
          </a:p>
        </p:txBody>
      </p:sp>
      <p:sp>
        <p:nvSpPr>
          <p:cNvPr id="5" name="Seta: para a Direita 4">
            <a:extLst>
              <a:ext uri="{FF2B5EF4-FFF2-40B4-BE49-F238E27FC236}">
                <a16:creationId xmlns:a16="http://schemas.microsoft.com/office/drawing/2014/main" id="{1EE59227-359D-185B-E52A-F311D8781DF4}"/>
              </a:ext>
            </a:extLst>
          </p:cNvPr>
          <p:cNvSpPr/>
          <p:nvPr/>
        </p:nvSpPr>
        <p:spPr>
          <a:xfrm rot="10800000">
            <a:off x="4495920" y="4478850"/>
            <a:ext cx="2395728" cy="676656"/>
          </a:xfrm>
          <a:prstGeom prst="rightArrow">
            <a:avLst/>
          </a:prstGeom>
          <a:solidFill>
            <a:srgbClr val="0000FF"/>
          </a:solidFill>
          <a:ln w="38100">
            <a:solidFill>
              <a:srgbClr val="00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7E405159-53CE-A804-77B9-AA3C02BA69F4}"/>
              </a:ext>
            </a:extLst>
          </p:cNvPr>
          <p:cNvSpPr txBox="1"/>
          <p:nvPr/>
        </p:nvSpPr>
        <p:spPr>
          <a:xfrm>
            <a:off x="7202364" y="3395435"/>
            <a:ext cx="4462452" cy="2031325"/>
          </a:xfrm>
          <a:prstGeom prst="rect">
            <a:avLst/>
          </a:prstGeom>
          <a:noFill/>
          <a:ln w="38100">
            <a:solidFill>
              <a:srgbClr val="000050"/>
            </a:solidFill>
          </a:ln>
        </p:spPr>
        <p:txBody>
          <a:bodyPr wrap="square" rtlCol="0">
            <a:spAutoFit/>
          </a:bodyPr>
          <a:lstStyle/>
          <a:p>
            <a:pPr algn="just"/>
            <a:r>
              <a:rPr lang="pt-BR" dirty="0"/>
              <a:t>	Bilhões de dispositivos conectados aumentarão o uso de softwares e de dados em ativos empresariais e gadgets de comunicadores. </a:t>
            </a:r>
          </a:p>
          <a:p>
            <a:pPr algn="just"/>
            <a:r>
              <a:rPr lang="pt-BR" dirty="0"/>
              <a:t>	Isso significa novos pontos de ataques para hackers mal-intencionados.</a:t>
            </a:r>
          </a:p>
        </p:txBody>
      </p:sp>
    </p:spTree>
    <p:extLst>
      <p:ext uri="{BB962C8B-B14F-4D97-AF65-F5344CB8AC3E}">
        <p14:creationId xmlns:p14="http://schemas.microsoft.com/office/powerpoint/2010/main" val="805488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7A943-356D-AF90-9DD8-32848440C730}"/>
              </a:ext>
            </a:extLst>
          </p:cNvPr>
          <p:cNvSpPr>
            <a:spLocks noGrp="1"/>
          </p:cNvSpPr>
          <p:nvPr>
            <p:ph type="title"/>
          </p:nvPr>
        </p:nvSpPr>
        <p:spPr/>
        <p:txBody>
          <a:bodyPr/>
          <a:lstStyle/>
          <a:p>
            <a:r>
              <a:rPr lang="pt-BR" dirty="0"/>
              <a:t>Internet das Coisas (IoT) e os Desafios de Segurança </a:t>
            </a:r>
          </a:p>
        </p:txBody>
      </p:sp>
      <p:pic>
        <p:nvPicPr>
          <p:cNvPr id="6" name="Imagem 5">
            <a:extLst>
              <a:ext uri="{FF2B5EF4-FFF2-40B4-BE49-F238E27FC236}">
                <a16:creationId xmlns:a16="http://schemas.microsoft.com/office/drawing/2014/main" id="{7E7875BE-DD9C-F75F-4BFB-9F74EA0AAF0C}"/>
              </a:ext>
            </a:extLst>
          </p:cNvPr>
          <p:cNvPicPr>
            <a:picLocks noChangeAspect="1"/>
          </p:cNvPicPr>
          <p:nvPr/>
        </p:nvPicPr>
        <p:blipFill>
          <a:blip r:embed="rId2"/>
          <a:stretch>
            <a:fillRect/>
          </a:stretch>
        </p:blipFill>
        <p:spPr>
          <a:xfrm>
            <a:off x="6589656" y="1702494"/>
            <a:ext cx="3968736" cy="4282205"/>
          </a:xfrm>
          <a:prstGeom prst="rect">
            <a:avLst/>
          </a:prstGeom>
        </p:spPr>
      </p:pic>
      <p:sp>
        <p:nvSpPr>
          <p:cNvPr id="8" name="CaixaDeTexto 7">
            <a:extLst>
              <a:ext uri="{FF2B5EF4-FFF2-40B4-BE49-F238E27FC236}">
                <a16:creationId xmlns:a16="http://schemas.microsoft.com/office/drawing/2014/main" id="{F23482E4-6731-22E3-9866-BB0C3C4BED17}"/>
              </a:ext>
            </a:extLst>
          </p:cNvPr>
          <p:cNvSpPr txBox="1"/>
          <p:nvPr/>
        </p:nvSpPr>
        <p:spPr>
          <a:xfrm>
            <a:off x="5999988" y="5917865"/>
            <a:ext cx="5146548" cy="246221"/>
          </a:xfrm>
          <a:prstGeom prst="rect">
            <a:avLst/>
          </a:prstGeom>
          <a:noFill/>
        </p:spPr>
        <p:txBody>
          <a:bodyPr wrap="square">
            <a:spAutoFit/>
          </a:bodyPr>
          <a:lstStyle/>
          <a:p>
            <a:r>
              <a:rPr lang="pt-BR" sz="1000" dirty="0">
                <a:hlinkClick r:id="rId3"/>
              </a:rPr>
              <a:t>https://www.thalesgroup.com/en/markets/digital-identity-and-security/government/identity</a:t>
            </a:r>
            <a:r>
              <a:rPr lang="pt-BR" sz="1000" dirty="0"/>
              <a:t> </a:t>
            </a:r>
          </a:p>
        </p:txBody>
      </p:sp>
      <p:sp>
        <p:nvSpPr>
          <p:cNvPr id="5" name="Seta: para a Direita 4">
            <a:extLst>
              <a:ext uri="{FF2B5EF4-FFF2-40B4-BE49-F238E27FC236}">
                <a16:creationId xmlns:a16="http://schemas.microsoft.com/office/drawing/2014/main" id="{1EE59227-359D-185B-E52A-F311D8781DF4}"/>
              </a:ext>
            </a:extLst>
          </p:cNvPr>
          <p:cNvSpPr/>
          <p:nvPr/>
        </p:nvSpPr>
        <p:spPr>
          <a:xfrm>
            <a:off x="5129784" y="4692565"/>
            <a:ext cx="1594866" cy="676656"/>
          </a:xfrm>
          <a:prstGeom prst="rightArrow">
            <a:avLst/>
          </a:prstGeom>
          <a:solidFill>
            <a:srgbClr val="0000FF"/>
          </a:solidFill>
          <a:ln w="38100">
            <a:solidFill>
              <a:srgbClr val="000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7E405159-53CE-A804-77B9-AA3C02BA69F4}"/>
              </a:ext>
            </a:extLst>
          </p:cNvPr>
          <p:cNvSpPr txBox="1"/>
          <p:nvPr/>
        </p:nvSpPr>
        <p:spPr>
          <a:xfrm>
            <a:off x="1485138" y="4212266"/>
            <a:ext cx="3349812" cy="1754326"/>
          </a:xfrm>
          <a:prstGeom prst="rect">
            <a:avLst/>
          </a:prstGeom>
          <a:noFill/>
          <a:ln w="38100">
            <a:solidFill>
              <a:srgbClr val="000050"/>
            </a:solidFill>
          </a:ln>
        </p:spPr>
        <p:txBody>
          <a:bodyPr wrap="square" rtlCol="0">
            <a:spAutoFit/>
          </a:bodyPr>
          <a:lstStyle/>
          <a:p>
            <a:pPr algn="just"/>
            <a:r>
              <a:rPr lang="pt-BR" dirty="0"/>
              <a:t>	As formas de ameaça mais insistentes vêm da empresa ou do ambiente de nuvem ao qual esses dispositivos inteligentes estão conectados.</a:t>
            </a:r>
          </a:p>
        </p:txBody>
      </p:sp>
    </p:spTree>
    <p:extLst>
      <p:ext uri="{BB962C8B-B14F-4D97-AF65-F5344CB8AC3E}">
        <p14:creationId xmlns:p14="http://schemas.microsoft.com/office/powerpoint/2010/main" val="2727109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B65176-7177-6A66-A755-3531217C6CDB}"/>
              </a:ext>
            </a:extLst>
          </p:cNvPr>
          <p:cNvSpPr>
            <a:spLocks noGrp="1"/>
          </p:cNvSpPr>
          <p:nvPr>
            <p:ph type="title"/>
          </p:nvPr>
        </p:nvSpPr>
        <p:spPr/>
        <p:txBody>
          <a:bodyPr/>
          <a:lstStyle/>
          <a:p>
            <a:r>
              <a:rPr lang="pt-BR" dirty="0"/>
              <a:t>O que é segurança da informação?</a:t>
            </a:r>
          </a:p>
        </p:txBody>
      </p:sp>
      <p:graphicFrame>
        <p:nvGraphicFramePr>
          <p:cNvPr id="5" name="Espaço Reservado para Conteúdo 4">
            <a:extLst>
              <a:ext uri="{FF2B5EF4-FFF2-40B4-BE49-F238E27FC236}">
                <a16:creationId xmlns:a16="http://schemas.microsoft.com/office/drawing/2014/main" id="{F56A8CF8-1CA1-F6D5-D88C-DBDB6B978731}"/>
              </a:ext>
            </a:extLst>
          </p:cNvPr>
          <p:cNvGraphicFramePr>
            <a:graphicFrameLocks noGrp="1"/>
          </p:cNvGraphicFramePr>
          <p:nvPr>
            <p:ph idx="1"/>
            <p:extLst>
              <p:ext uri="{D42A27DB-BD31-4B8C-83A1-F6EECF244321}">
                <p14:modId xmlns:p14="http://schemas.microsoft.com/office/powerpoint/2010/main" val="113300161"/>
              </p:ext>
            </p:extLst>
          </p:nvPr>
        </p:nvGraphicFramePr>
        <p:xfrm>
          <a:off x="838200" y="146900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m 6">
            <a:extLst>
              <a:ext uri="{FF2B5EF4-FFF2-40B4-BE49-F238E27FC236}">
                <a16:creationId xmlns:a16="http://schemas.microsoft.com/office/drawing/2014/main" id="{B9A16C0F-BD54-0598-7268-B1EAE4C5C3E0}"/>
              </a:ext>
            </a:extLst>
          </p:cNvPr>
          <p:cNvPicPr>
            <a:picLocks noChangeAspect="1"/>
          </p:cNvPicPr>
          <p:nvPr/>
        </p:nvPicPr>
        <p:blipFill>
          <a:blip r:embed="rId7"/>
          <a:stretch>
            <a:fillRect/>
          </a:stretch>
        </p:blipFill>
        <p:spPr>
          <a:xfrm>
            <a:off x="5248793" y="1545336"/>
            <a:ext cx="1883829" cy="2697066"/>
          </a:xfrm>
          <a:prstGeom prst="rect">
            <a:avLst/>
          </a:prstGeom>
        </p:spPr>
      </p:pic>
    </p:spTree>
    <p:extLst>
      <p:ext uri="{BB962C8B-B14F-4D97-AF65-F5344CB8AC3E}">
        <p14:creationId xmlns:p14="http://schemas.microsoft.com/office/powerpoint/2010/main" val="329048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57DEB1F-2A93-7040-4093-05A9948F9D47}"/>
              </a:ext>
            </a:extLst>
          </p:cNvPr>
          <p:cNvSpPr>
            <a:spLocks noGrp="1"/>
          </p:cNvSpPr>
          <p:nvPr>
            <p:ph type="title"/>
          </p:nvPr>
        </p:nvSpPr>
        <p:spPr/>
        <p:txBody>
          <a:bodyPr/>
          <a:lstStyle/>
          <a:p>
            <a:r>
              <a:rPr lang="pt-BR" dirty="0"/>
              <a:t>Princípios Básicos:</a:t>
            </a:r>
          </a:p>
        </p:txBody>
      </p:sp>
      <p:sp>
        <p:nvSpPr>
          <p:cNvPr id="6" name="Espaço Reservado para Texto 5">
            <a:extLst>
              <a:ext uri="{FF2B5EF4-FFF2-40B4-BE49-F238E27FC236}">
                <a16:creationId xmlns:a16="http://schemas.microsoft.com/office/drawing/2014/main" id="{67436648-6C5E-9A0F-8F39-35C5F53B3E5B}"/>
              </a:ext>
            </a:extLst>
          </p:cNvPr>
          <p:cNvSpPr>
            <a:spLocks noGrp="1"/>
          </p:cNvSpPr>
          <p:nvPr>
            <p:ph type="body" idx="1"/>
          </p:nvPr>
        </p:nvSpPr>
        <p:spPr/>
        <p:txBody>
          <a:bodyPr/>
          <a:lstStyle/>
          <a:p>
            <a:endParaRPr lang="pt-BR"/>
          </a:p>
        </p:txBody>
      </p:sp>
      <p:sp>
        <p:nvSpPr>
          <p:cNvPr id="7" name="Seta: Divisa 6">
            <a:extLst>
              <a:ext uri="{FF2B5EF4-FFF2-40B4-BE49-F238E27FC236}">
                <a16:creationId xmlns:a16="http://schemas.microsoft.com/office/drawing/2014/main" id="{65A60A05-6569-D4E1-428D-67D987597806}"/>
              </a:ext>
            </a:extLst>
          </p:cNvPr>
          <p:cNvSpPr/>
          <p:nvPr/>
        </p:nvSpPr>
        <p:spPr>
          <a:xfrm rot="5400000">
            <a:off x="10960814" y="546053"/>
            <a:ext cx="1468215" cy="694944"/>
          </a:xfrm>
          <a:prstGeom prst="chevron">
            <a:avLst/>
          </a:prstGeom>
          <a:solidFill>
            <a:srgbClr val="000050"/>
          </a:solidFill>
          <a:ln w="762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89270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C93A48-AE72-728D-FF4D-F8C01AEC736A}"/>
              </a:ext>
            </a:extLst>
          </p:cNvPr>
          <p:cNvSpPr>
            <a:spLocks noGrp="1"/>
          </p:cNvSpPr>
          <p:nvPr>
            <p:ph type="title"/>
          </p:nvPr>
        </p:nvSpPr>
        <p:spPr/>
        <p:txBody>
          <a:bodyPr anchor="ctr">
            <a:normAutofit/>
          </a:bodyPr>
          <a:lstStyle/>
          <a:p>
            <a:r>
              <a:rPr lang="pt-BR" dirty="0"/>
              <a:t>“Tríade CIA” </a:t>
            </a:r>
            <a:br>
              <a:rPr lang="pt-BR" dirty="0"/>
            </a:br>
            <a:r>
              <a:rPr lang="pt-BR" sz="2400" dirty="0" err="1"/>
              <a:t>Ingles</a:t>
            </a:r>
            <a:r>
              <a:rPr lang="pt-BR" sz="2400" dirty="0"/>
              <a:t>: </a:t>
            </a:r>
            <a:r>
              <a:rPr lang="pt-BR" sz="2400" i="1" dirty="0" err="1"/>
              <a:t>Confidentiality</a:t>
            </a:r>
            <a:r>
              <a:rPr lang="pt-BR" sz="2400" i="1" dirty="0"/>
              <a:t>", "</a:t>
            </a:r>
            <a:r>
              <a:rPr lang="pt-BR" sz="2400" i="1" dirty="0" err="1"/>
              <a:t>Integrity</a:t>
            </a:r>
            <a:r>
              <a:rPr lang="pt-BR" sz="2400" i="1" dirty="0"/>
              <a:t>" e "</a:t>
            </a:r>
            <a:r>
              <a:rPr lang="pt-BR" sz="2400" i="1" dirty="0" err="1"/>
              <a:t>Availability</a:t>
            </a:r>
            <a:r>
              <a:rPr lang="pt-BR" sz="2400" i="1" dirty="0"/>
              <a:t>"</a:t>
            </a:r>
            <a:endParaRPr lang="pt-BR" i="1" dirty="0"/>
          </a:p>
        </p:txBody>
      </p:sp>
      <p:graphicFrame>
        <p:nvGraphicFramePr>
          <p:cNvPr id="8" name="Espaço Reservado para Conteúdo 2">
            <a:extLst>
              <a:ext uri="{FF2B5EF4-FFF2-40B4-BE49-F238E27FC236}">
                <a16:creationId xmlns:a16="http://schemas.microsoft.com/office/drawing/2014/main" id="{A00E510F-7B49-7637-A846-A8C063496507}"/>
              </a:ext>
            </a:extLst>
          </p:cNvPr>
          <p:cNvGraphicFramePr/>
          <p:nvPr>
            <p:extLst>
              <p:ext uri="{D42A27DB-BD31-4B8C-83A1-F6EECF244321}">
                <p14:modId xmlns:p14="http://schemas.microsoft.com/office/powerpoint/2010/main" val="19549124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516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B60FEB07-CB8C-46DB-803B-2752BF3DB14C}"/>
                                            </p:graphicEl>
                                          </p:spTgt>
                                        </p:tgtEl>
                                        <p:attrNameLst>
                                          <p:attrName>style.visibility</p:attrName>
                                        </p:attrNameLst>
                                      </p:cBhvr>
                                      <p:to>
                                        <p:strVal val="visible"/>
                                      </p:to>
                                    </p:set>
                                    <p:animEffect transition="in" filter="fade">
                                      <p:cBhvr>
                                        <p:cTn id="7" dur="500"/>
                                        <p:tgtEl>
                                          <p:spTgt spid="8">
                                            <p:graphicEl>
                                              <a:dgm id="{B60FEB07-CB8C-46DB-803B-2752BF3DB1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05E04DAB-4E3F-489D-8815-8187BA50B75F}"/>
                                            </p:graphicEl>
                                          </p:spTgt>
                                        </p:tgtEl>
                                        <p:attrNameLst>
                                          <p:attrName>style.visibility</p:attrName>
                                        </p:attrNameLst>
                                      </p:cBhvr>
                                      <p:to>
                                        <p:strVal val="visible"/>
                                      </p:to>
                                    </p:set>
                                    <p:animEffect transition="in" filter="fade">
                                      <p:cBhvr>
                                        <p:cTn id="10" dur="500"/>
                                        <p:tgtEl>
                                          <p:spTgt spid="8">
                                            <p:graphicEl>
                                              <a:dgm id="{05E04DAB-4E3F-489D-8815-8187BA50B75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DF9B5D9B-7476-461C-A75C-404173C074D3}"/>
                                            </p:graphicEl>
                                          </p:spTgt>
                                        </p:tgtEl>
                                        <p:attrNameLst>
                                          <p:attrName>style.visibility</p:attrName>
                                        </p:attrNameLst>
                                      </p:cBhvr>
                                      <p:to>
                                        <p:strVal val="visible"/>
                                      </p:to>
                                    </p:set>
                                    <p:animEffect transition="in" filter="fade">
                                      <p:cBhvr>
                                        <p:cTn id="15" dur="500"/>
                                        <p:tgtEl>
                                          <p:spTgt spid="8">
                                            <p:graphicEl>
                                              <a:dgm id="{DF9B5D9B-7476-461C-A75C-404173C074D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C5189FBC-DD21-4A67-97D9-853E53E8256D}"/>
                                            </p:graphicEl>
                                          </p:spTgt>
                                        </p:tgtEl>
                                        <p:attrNameLst>
                                          <p:attrName>style.visibility</p:attrName>
                                        </p:attrNameLst>
                                      </p:cBhvr>
                                      <p:to>
                                        <p:strVal val="visible"/>
                                      </p:to>
                                    </p:set>
                                    <p:animEffect transition="in" filter="fade">
                                      <p:cBhvr>
                                        <p:cTn id="18" dur="500"/>
                                        <p:tgtEl>
                                          <p:spTgt spid="8">
                                            <p:graphicEl>
                                              <a:dgm id="{C5189FBC-DD21-4A67-97D9-853E53E8256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FCE17161-4D22-4BCE-AC2C-0A6D0DAB6BC0}"/>
                                            </p:graphicEl>
                                          </p:spTgt>
                                        </p:tgtEl>
                                        <p:attrNameLst>
                                          <p:attrName>style.visibility</p:attrName>
                                        </p:attrNameLst>
                                      </p:cBhvr>
                                      <p:to>
                                        <p:strVal val="visible"/>
                                      </p:to>
                                    </p:set>
                                    <p:animEffect transition="in" filter="fade">
                                      <p:cBhvr>
                                        <p:cTn id="23" dur="500"/>
                                        <p:tgtEl>
                                          <p:spTgt spid="8">
                                            <p:graphicEl>
                                              <a:dgm id="{FCE17161-4D22-4BCE-AC2C-0A6D0DAB6B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9F2F1FED-FDB8-4905-B85D-903D30FE41AB}"/>
                                            </p:graphicEl>
                                          </p:spTgt>
                                        </p:tgtEl>
                                        <p:attrNameLst>
                                          <p:attrName>style.visibility</p:attrName>
                                        </p:attrNameLst>
                                      </p:cBhvr>
                                      <p:to>
                                        <p:strVal val="visible"/>
                                      </p:to>
                                    </p:set>
                                    <p:animEffect transition="in" filter="fade">
                                      <p:cBhvr>
                                        <p:cTn id="26" dur="500"/>
                                        <p:tgtEl>
                                          <p:spTgt spid="8">
                                            <p:graphicEl>
                                              <a:dgm id="{9F2F1FED-FDB8-4905-B85D-903D30FE41A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graphicEl>
                                              <a:dgm id="{00093E1E-9155-42B5-AD3E-593DBE4A46DA}"/>
                                            </p:graphicEl>
                                          </p:spTgt>
                                        </p:tgtEl>
                                        <p:attrNameLst>
                                          <p:attrName>style.visibility</p:attrName>
                                        </p:attrNameLst>
                                      </p:cBhvr>
                                      <p:to>
                                        <p:strVal val="visible"/>
                                      </p:to>
                                    </p:set>
                                    <p:animEffect transition="in" filter="fade">
                                      <p:cBhvr>
                                        <p:cTn id="31" dur="500"/>
                                        <p:tgtEl>
                                          <p:spTgt spid="8">
                                            <p:graphicEl>
                                              <a:dgm id="{00093E1E-9155-42B5-AD3E-593DBE4A46D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graphicEl>
                                              <a:dgm id="{50084638-60C8-42B4-A2F6-1D801B23876B}"/>
                                            </p:graphicEl>
                                          </p:spTgt>
                                        </p:tgtEl>
                                        <p:attrNameLst>
                                          <p:attrName>style.visibility</p:attrName>
                                        </p:attrNameLst>
                                      </p:cBhvr>
                                      <p:to>
                                        <p:strVal val="visible"/>
                                      </p:to>
                                    </p:set>
                                    <p:animEffect transition="in" filter="fade">
                                      <p:cBhvr>
                                        <p:cTn id="34" dur="500"/>
                                        <p:tgtEl>
                                          <p:spTgt spid="8">
                                            <p:graphicEl>
                                              <a:dgm id="{50084638-60C8-42B4-A2F6-1D801B23876B}"/>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graphicEl>
                                              <a:dgm id="{864F1B43-F5E2-460F-8241-BE3EE1D88633}"/>
                                            </p:graphicEl>
                                          </p:spTgt>
                                        </p:tgtEl>
                                        <p:attrNameLst>
                                          <p:attrName>style.visibility</p:attrName>
                                        </p:attrNameLst>
                                      </p:cBhvr>
                                      <p:to>
                                        <p:strVal val="visible"/>
                                      </p:to>
                                    </p:set>
                                    <p:animEffect transition="in" filter="fade">
                                      <p:cBhvr>
                                        <p:cTn id="37" dur="500"/>
                                        <p:tgtEl>
                                          <p:spTgt spid="8">
                                            <p:graphicEl>
                                              <a:dgm id="{864F1B43-F5E2-460F-8241-BE3EE1D8863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C8342EC8-B9DC-4946-B207-5D11927208C6}"/>
                                            </p:graphicEl>
                                          </p:spTgt>
                                        </p:tgtEl>
                                        <p:attrNameLst>
                                          <p:attrName>style.visibility</p:attrName>
                                        </p:attrNameLst>
                                      </p:cBhvr>
                                      <p:to>
                                        <p:strVal val="visible"/>
                                      </p:to>
                                    </p:set>
                                    <p:animEffect transition="in" filter="fade">
                                      <p:cBhvr>
                                        <p:cTn id="42" dur="500"/>
                                        <p:tgtEl>
                                          <p:spTgt spid="8">
                                            <p:graphicEl>
                                              <a:dgm id="{C8342EC8-B9DC-4946-B207-5D11927208C6}"/>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graphicEl>
                                              <a:dgm id="{786CDFF9-A8F1-47D6-B30F-C64A32DD88D7}"/>
                                            </p:graphicEl>
                                          </p:spTgt>
                                        </p:tgtEl>
                                        <p:attrNameLst>
                                          <p:attrName>style.visibility</p:attrName>
                                        </p:attrNameLst>
                                      </p:cBhvr>
                                      <p:to>
                                        <p:strVal val="visible"/>
                                      </p:to>
                                    </p:set>
                                    <p:animEffect transition="in" filter="fade">
                                      <p:cBhvr>
                                        <p:cTn id="45" dur="500"/>
                                        <p:tgtEl>
                                          <p:spTgt spid="8">
                                            <p:graphicEl>
                                              <a:dgm id="{786CDFF9-A8F1-47D6-B30F-C64A32DD88D7}"/>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graphicEl>
                                              <a:dgm id="{A426D7CB-1EDC-4392-822D-7631A516DC36}"/>
                                            </p:graphicEl>
                                          </p:spTgt>
                                        </p:tgtEl>
                                        <p:attrNameLst>
                                          <p:attrName>style.visibility</p:attrName>
                                        </p:attrNameLst>
                                      </p:cBhvr>
                                      <p:to>
                                        <p:strVal val="visible"/>
                                      </p:to>
                                    </p:set>
                                    <p:animEffect transition="in" filter="fade">
                                      <p:cBhvr>
                                        <p:cTn id="48" dur="500"/>
                                        <p:tgtEl>
                                          <p:spTgt spid="8">
                                            <p:graphicEl>
                                              <a:dgm id="{A426D7CB-1EDC-4392-822D-7631A516DC3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graphicEl>
                                              <a:dgm id="{B66B27F5-ECD9-455F-BD67-952340632D35}"/>
                                            </p:graphicEl>
                                          </p:spTgt>
                                        </p:tgtEl>
                                        <p:attrNameLst>
                                          <p:attrName>style.visibility</p:attrName>
                                        </p:attrNameLst>
                                      </p:cBhvr>
                                      <p:to>
                                        <p:strVal val="visible"/>
                                      </p:to>
                                    </p:set>
                                    <p:animEffect transition="in" filter="fade">
                                      <p:cBhvr>
                                        <p:cTn id="53" dur="500"/>
                                        <p:tgtEl>
                                          <p:spTgt spid="8">
                                            <p:graphicEl>
                                              <a:dgm id="{B66B27F5-ECD9-455F-BD67-952340632D35}"/>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724B9AD0-6E53-4311-955A-0C992456D815}"/>
                                            </p:graphicEl>
                                          </p:spTgt>
                                        </p:tgtEl>
                                        <p:attrNameLst>
                                          <p:attrName>style.visibility</p:attrName>
                                        </p:attrNameLst>
                                      </p:cBhvr>
                                      <p:to>
                                        <p:strVal val="visible"/>
                                      </p:to>
                                    </p:set>
                                    <p:animEffect transition="in" filter="fade">
                                      <p:cBhvr>
                                        <p:cTn id="56" dur="500"/>
                                        <p:tgtEl>
                                          <p:spTgt spid="8">
                                            <p:graphicEl>
                                              <a:dgm id="{724B9AD0-6E53-4311-955A-0C992456D815}"/>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graphicEl>
                                              <a:dgm id="{B5DA2B15-47C1-44E9-89AF-58FAB26F2162}"/>
                                            </p:graphicEl>
                                          </p:spTgt>
                                        </p:tgtEl>
                                        <p:attrNameLst>
                                          <p:attrName>style.visibility</p:attrName>
                                        </p:attrNameLst>
                                      </p:cBhvr>
                                      <p:to>
                                        <p:strVal val="visible"/>
                                      </p:to>
                                    </p:set>
                                    <p:animEffect transition="in" filter="fade">
                                      <p:cBhvr>
                                        <p:cTn id="59" dur="500"/>
                                        <p:tgtEl>
                                          <p:spTgt spid="8">
                                            <p:graphicEl>
                                              <a:dgm id="{B5DA2B15-47C1-44E9-89AF-58FAB26F21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lvl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8E01BFA-A6D8-FA59-4783-D6CAC4584C6D}"/>
              </a:ext>
            </a:extLst>
          </p:cNvPr>
          <p:cNvSpPr>
            <a:spLocks noGrp="1"/>
          </p:cNvSpPr>
          <p:nvPr>
            <p:ph type="title"/>
          </p:nvPr>
        </p:nvSpPr>
        <p:spPr>
          <a:xfrm>
            <a:off x="831850" y="1709738"/>
            <a:ext cx="10521950" cy="2852737"/>
          </a:xfrm>
        </p:spPr>
        <p:txBody>
          <a:bodyPr>
            <a:normAutofit/>
          </a:bodyPr>
          <a:lstStyle/>
          <a:p>
            <a:r>
              <a:rPr lang="pt-BR" dirty="0"/>
              <a:t>Definição de Segurança da Informação e sua importância.</a:t>
            </a:r>
          </a:p>
        </p:txBody>
      </p:sp>
      <p:sp>
        <p:nvSpPr>
          <p:cNvPr id="6" name="Espaço Reservado para Texto 5">
            <a:extLst>
              <a:ext uri="{FF2B5EF4-FFF2-40B4-BE49-F238E27FC236}">
                <a16:creationId xmlns:a16="http://schemas.microsoft.com/office/drawing/2014/main" id="{3EEB2004-AA18-6E4E-4FC6-49BC8FBF27B1}"/>
              </a:ext>
            </a:extLst>
          </p:cNvPr>
          <p:cNvSpPr>
            <a:spLocks noGrp="1"/>
          </p:cNvSpPr>
          <p:nvPr>
            <p:ph type="body" idx="1"/>
          </p:nvPr>
        </p:nvSpPr>
        <p:spPr/>
        <p:txBody>
          <a:bodyPr/>
          <a:lstStyle/>
          <a:p>
            <a:endParaRPr lang="pt-BR" dirty="0"/>
          </a:p>
        </p:txBody>
      </p:sp>
      <p:sp>
        <p:nvSpPr>
          <p:cNvPr id="7" name="Seta: Divisa 6">
            <a:extLst>
              <a:ext uri="{FF2B5EF4-FFF2-40B4-BE49-F238E27FC236}">
                <a16:creationId xmlns:a16="http://schemas.microsoft.com/office/drawing/2014/main" id="{F0992CFD-0781-9C2A-EFCB-A9D378BAE499}"/>
              </a:ext>
            </a:extLst>
          </p:cNvPr>
          <p:cNvSpPr/>
          <p:nvPr/>
        </p:nvSpPr>
        <p:spPr>
          <a:xfrm rot="5400000">
            <a:off x="10960814" y="546053"/>
            <a:ext cx="1468215" cy="694944"/>
          </a:xfrm>
          <a:prstGeom prst="chevron">
            <a:avLst/>
          </a:prstGeom>
          <a:solidFill>
            <a:srgbClr val="000050"/>
          </a:solidFill>
          <a:ln w="762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1546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6AEAA1-787F-9407-1640-D41A3EA54D8A}"/>
              </a:ext>
            </a:extLst>
          </p:cNvPr>
          <p:cNvSpPr>
            <a:spLocks noGrp="1"/>
          </p:cNvSpPr>
          <p:nvPr>
            <p:ph type="title"/>
          </p:nvPr>
        </p:nvSpPr>
        <p:spPr/>
        <p:txBody>
          <a:bodyPr>
            <a:noAutofit/>
          </a:bodyPr>
          <a:lstStyle/>
          <a:p>
            <a:r>
              <a:rPr lang="pt-BR" sz="3600" dirty="0"/>
              <a:t>Exemplos de Quebras das Propriedades da Segurança da Informação.</a:t>
            </a:r>
          </a:p>
        </p:txBody>
      </p:sp>
      <p:graphicFrame>
        <p:nvGraphicFramePr>
          <p:cNvPr id="6" name="Espaço Reservado para Conteúdo 5">
            <a:extLst>
              <a:ext uri="{FF2B5EF4-FFF2-40B4-BE49-F238E27FC236}">
                <a16:creationId xmlns:a16="http://schemas.microsoft.com/office/drawing/2014/main" id="{46DC35A4-9DCD-B21A-0499-95564092BAE5}"/>
              </a:ext>
            </a:extLst>
          </p:cNvPr>
          <p:cNvGraphicFramePr>
            <a:graphicFrameLocks noGrp="1"/>
          </p:cNvGraphicFramePr>
          <p:nvPr>
            <p:ph idx="1"/>
            <p:extLst>
              <p:ext uri="{D42A27DB-BD31-4B8C-83A1-F6EECF244321}">
                <p14:modId xmlns:p14="http://schemas.microsoft.com/office/powerpoint/2010/main" val="12375441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Quadro Leão Marrom com Vidro 100x100cm Arte Própria | Leroy Merlin">
            <a:extLst>
              <a:ext uri="{FF2B5EF4-FFF2-40B4-BE49-F238E27FC236}">
                <a16:creationId xmlns:a16="http://schemas.microsoft.com/office/drawing/2014/main" id="{0BA82A74-4009-267B-9B4F-6B4BAA801F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0" y="5233670"/>
            <a:ext cx="1078230" cy="107823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C8F01928-5AE9-3846-7576-75099A519073}"/>
              </a:ext>
            </a:extLst>
          </p:cNvPr>
          <p:cNvPicPr>
            <a:picLocks noChangeAspect="1"/>
          </p:cNvPicPr>
          <p:nvPr/>
        </p:nvPicPr>
        <p:blipFill>
          <a:blip r:embed="rId8"/>
          <a:stretch>
            <a:fillRect/>
          </a:stretch>
        </p:blipFill>
        <p:spPr>
          <a:xfrm>
            <a:off x="11064697" y="2450592"/>
            <a:ext cx="578206" cy="650148"/>
          </a:xfrm>
          <a:prstGeom prst="rect">
            <a:avLst/>
          </a:prstGeom>
        </p:spPr>
      </p:pic>
    </p:spTree>
    <p:extLst>
      <p:ext uri="{BB962C8B-B14F-4D97-AF65-F5344CB8AC3E}">
        <p14:creationId xmlns:p14="http://schemas.microsoft.com/office/powerpoint/2010/main" val="232330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graphicEl>
                                              <a:dgm id="{910DB509-CC33-426B-AC57-A5E0A8886CAA}"/>
                                            </p:graphicEl>
                                          </p:spTgt>
                                        </p:tgtEl>
                                        <p:attrNameLst>
                                          <p:attrName>style.visibility</p:attrName>
                                        </p:attrNameLst>
                                      </p:cBhvr>
                                      <p:to>
                                        <p:strVal val="visible"/>
                                      </p:to>
                                    </p:set>
                                    <p:animEffect transition="in" filter="fade">
                                      <p:cBhvr>
                                        <p:cTn id="7" dur="1000"/>
                                        <p:tgtEl>
                                          <p:spTgt spid="6">
                                            <p:graphicEl>
                                              <a:dgm id="{910DB509-CC33-426B-AC57-A5E0A8886CAA}"/>
                                            </p:graphicEl>
                                          </p:spTgt>
                                        </p:tgtEl>
                                      </p:cBhvr>
                                    </p:animEffect>
                                    <p:anim calcmode="lin" valueType="num">
                                      <p:cBhvr>
                                        <p:cTn id="8" dur="1000" fill="hold"/>
                                        <p:tgtEl>
                                          <p:spTgt spid="6">
                                            <p:graphicEl>
                                              <a:dgm id="{910DB509-CC33-426B-AC57-A5E0A8886CAA}"/>
                                            </p:graphicEl>
                                          </p:spTgt>
                                        </p:tgtEl>
                                        <p:attrNameLst>
                                          <p:attrName>ppt_x</p:attrName>
                                        </p:attrNameLst>
                                      </p:cBhvr>
                                      <p:tavLst>
                                        <p:tav tm="0">
                                          <p:val>
                                            <p:strVal val="#ppt_x"/>
                                          </p:val>
                                        </p:tav>
                                        <p:tav tm="100000">
                                          <p:val>
                                            <p:strVal val="#ppt_x"/>
                                          </p:val>
                                        </p:tav>
                                      </p:tavLst>
                                    </p:anim>
                                    <p:anim calcmode="lin" valueType="num">
                                      <p:cBhvr>
                                        <p:cTn id="9" dur="1000" fill="hold"/>
                                        <p:tgtEl>
                                          <p:spTgt spid="6">
                                            <p:graphicEl>
                                              <a:dgm id="{910DB509-CC33-426B-AC57-A5E0A8886CA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graphicEl>
                                              <a:dgm id="{E5B04B09-FCB6-47BE-A3E5-08B7DEF8E5F2}"/>
                                            </p:graphicEl>
                                          </p:spTgt>
                                        </p:tgtEl>
                                        <p:attrNameLst>
                                          <p:attrName>style.visibility</p:attrName>
                                        </p:attrNameLst>
                                      </p:cBhvr>
                                      <p:to>
                                        <p:strVal val="visible"/>
                                      </p:to>
                                    </p:set>
                                    <p:animEffect transition="in" filter="fade">
                                      <p:cBhvr>
                                        <p:cTn id="12" dur="1000"/>
                                        <p:tgtEl>
                                          <p:spTgt spid="6">
                                            <p:graphicEl>
                                              <a:dgm id="{E5B04B09-FCB6-47BE-A3E5-08B7DEF8E5F2}"/>
                                            </p:graphicEl>
                                          </p:spTgt>
                                        </p:tgtEl>
                                      </p:cBhvr>
                                    </p:animEffect>
                                    <p:anim calcmode="lin" valueType="num">
                                      <p:cBhvr>
                                        <p:cTn id="13" dur="1000" fill="hold"/>
                                        <p:tgtEl>
                                          <p:spTgt spid="6">
                                            <p:graphicEl>
                                              <a:dgm id="{E5B04B09-FCB6-47BE-A3E5-08B7DEF8E5F2}"/>
                                            </p:graphicEl>
                                          </p:spTgt>
                                        </p:tgtEl>
                                        <p:attrNameLst>
                                          <p:attrName>ppt_x</p:attrName>
                                        </p:attrNameLst>
                                      </p:cBhvr>
                                      <p:tavLst>
                                        <p:tav tm="0">
                                          <p:val>
                                            <p:strVal val="#ppt_x"/>
                                          </p:val>
                                        </p:tav>
                                        <p:tav tm="100000">
                                          <p:val>
                                            <p:strVal val="#ppt_x"/>
                                          </p:val>
                                        </p:tav>
                                      </p:tavLst>
                                    </p:anim>
                                    <p:anim calcmode="lin" valueType="num">
                                      <p:cBhvr>
                                        <p:cTn id="14" dur="1000" fill="hold"/>
                                        <p:tgtEl>
                                          <p:spTgt spid="6">
                                            <p:graphicEl>
                                              <a:dgm id="{E5B04B09-FCB6-47BE-A3E5-08B7DEF8E5F2}"/>
                                            </p:graphic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
                                            <p:graphicEl>
                                              <a:dgm id="{E214820B-ED0D-48F1-8FE4-C6A108EF59A7}"/>
                                            </p:graphicEl>
                                          </p:spTgt>
                                        </p:tgtEl>
                                        <p:attrNameLst>
                                          <p:attrName>style.visibility</p:attrName>
                                        </p:attrNameLst>
                                      </p:cBhvr>
                                      <p:to>
                                        <p:strVal val="visible"/>
                                      </p:to>
                                    </p:set>
                                    <p:animEffect transition="in" filter="fade">
                                      <p:cBhvr>
                                        <p:cTn id="18" dur="1000"/>
                                        <p:tgtEl>
                                          <p:spTgt spid="6">
                                            <p:graphicEl>
                                              <a:dgm id="{E214820B-ED0D-48F1-8FE4-C6A108EF59A7}"/>
                                            </p:graphicEl>
                                          </p:spTgt>
                                        </p:tgtEl>
                                      </p:cBhvr>
                                    </p:animEffect>
                                    <p:anim calcmode="lin" valueType="num">
                                      <p:cBhvr>
                                        <p:cTn id="19" dur="1000" fill="hold"/>
                                        <p:tgtEl>
                                          <p:spTgt spid="6">
                                            <p:graphicEl>
                                              <a:dgm id="{E214820B-ED0D-48F1-8FE4-C6A108EF59A7}"/>
                                            </p:graphicEl>
                                          </p:spTgt>
                                        </p:tgtEl>
                                        <p:attrNameLst>
                                          <p:attrName>ppt_x</p:attrName>
                                        </p:attrNameLst>
                                      </p:cBhvr>
                                      <p:tavLst>
                                        <p:tav tm="0">
                                          <p:val>
                                            <p:strVal val="#ppt_x"/>
                                          </p:val>
                                        </p:tav>
                                        <p:tav tm="100000">
                                          <p:val>
                                            <p:strVal val="#ppt_x"/>
                                          </p:val>
                                        </p:tav>
                                      </p:tavLst>
                                    </p:anim>
                                    <p:anim calcmode="lin" valueType="num">
                                      <p:cBhvr>
                                        <p:cTn id="20" dur="1000" fill="hold"/>
                                        <p:tgtEl>
                                          <p:spTgt spid="6">
                                            <p:graphicEl>
                                              <a:dgm id="{E214820B-ED0D-48F1-8FE4-C6A108EF59A7}"/>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graphicEl>
                                              <a:dgm id="{8E4B6ECA-8E8D-41AF-B814-AFD206A8AD4C}"/>
                                            </p:graphicEl>
                                          </p:spTgt>
                                        </p:tgtEl>
                                        <p:attrNameLst>
                                          <p:attrName>style.visibility</p:attrName>
                                        </p:attrNameLst>
                                      </p:cBhvr>
                                      <p:to>
                                        <p:strVal val="visible"/>
                                      </p:to>
                                    </p:set>
                                    <p:animEffect transition="in" filter="fade">
                                      <p:cBhvr>
                                        <p:cTn id="23" dur="1000"/>
                                        <p:tgtEl>
                                          <p:spTgt spid="6">
                                            <p:graphicEl>
                                              <a:dgm id="{8E4B6ECA-8E8D-41AF-B814-AFD206A8AD4C}"/>
                                            </p:graphicEl>
                                          </p:spTgt>
                                        </p:tgtEl>
                                      </p:cBhvr>
                                    </p:animEffect>
                                    <p:anim calcmode="lin" valueType="num">
                                      <p:cBhvr>
                                        <p:cTn id="24" dur="1000" fill="hold"/>
                                        <p:tgtEl>
                                          <p:spTgt spid="6">
                                            <p:graphicEl>
                                              <a:dgm id="{8E4B6ECA-8E8D-41AF-B814-AFD206A8AD4C}"/>
                                            </p:graphicEl>
                                          </p:spTgt>
                                        </p:tgtEl>
                                        <p:attrNameLst>
                                          <p:attrName>ppt_x</p:attrName>
                                        </p:attrNameLst>
                                      </p:cBhvr>
                                      <p:tavLst>
                                        <p:tav tm="0">
                                          <p:val>
                                            <p:strVal val="#ppt_x"/>
                                          </p:val>
                                        </p:tav>
                                        <p:tav tm="100000">
                                          <p:val>
                                            <p:strVal val="#ppt_x"/>
                                          </p:val>
                                        </p:tav>
                                      </p:tavLst>
                                    </p:anim>
                                    <p:anim calcmode="lin" valueType="num">
                                      <p:cBhvr>
                                        <p:cTn id="25" dur="1000" fill="hold"/>
                                        <p:tgtEl>
                                          <p:spTgt spid="6">
                                            <p:graphicEl>
                                              <a:dgm id="{8E4B6ECA-8E8D-41AF-B814-AFD206A8AD4C}"/>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graphicEl>
                                              <a:dgm id="{1B621AE1-60EA-492E-85C8-46974FAFD36F}"/>
                                            </p:graphicEl>
                                          </p:spTgt>
                                        </p:tgtEl>
                                        <p:attrNameLst>
                                          <p:attrName>style.visibility</p:attrName>
                                        </p:attrNameLst>
                                      </p:cBhvr>
                                      <p:to>
                                        <p:strVal val="visible"/>
                                      </p:to>
                                    </p:set>
                                    <p:animEffect transition="in" filter="fade">
                                      <p:cBhvr>
                                        <p:cTn id="30" dur="1000"/>
                                        <p:tgtEl>
                                          <p:spTgt spid="6">
                                            <p:graphicEl>
                                              <a:dgm id="{1B621AE1-60EA-492E-85C8-46974FAFD36F}"/>
                                            </p:graphicEl>
                                          </p:spTgt>
                                        </p:tgtEl>
                                      </p:cBhvr>
                                    </p:animEffect>
                                    <p:anim calcmode="lin" valueType="num">
                                      <p:cBhvr>
                                        <p:cTn id="31" dur="1000" fill="hold"/>
                                        <p:tgtEl>
                                          <p:spTgt spid="6">
                                            <p:graphicEl>
                                              <a:dgm id="{1B621AE1-60EA-492E-85C8-46974FAFD36F}"/>
                                            </p:graphicEl>
                                          </p:spTgt>
                                        </p:tgtEl>
                                        <p:attrNameLst>
                                          <p:attrName>ppt_x</p:attrName>
                                        </p:attrNameLst>
                                      </p:cBhvr>
                                      <p:tavLst>
                                        <p:tav tm="0">
                                          <p:val>
                                            <p:strVal val="#ppt_x"/>
                                          </p:val>
                                        </p:tav>
                                        <p:tav tm="100000">
                                          <p:val>
                                            <p:strVal val="#ppt_x"/>
                                          </p:val>
                                        </p:tav>
                                      </p:tavLst>
                                    </p:anim>
                                    <p:anim calcmode="lin" valueType="num">
                                      <p:cBhvr>
                                        <p:cTn id="32" dur="1000" fill="hold"/>
                                        <p:tgtEl>
                                          <p:spTgt spid="6">
                                            <p:graphicEl>
                                              <a:dgm id="{1B621AE1-60EA-492E-85C8-46974FAFD36F}"/>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
                                            <p:graphicEl>
                                              <a:dgm id="{AF3B0D0C-9C1B-4118-9CBF-B5E990D83CFE}"/>
                                            </p:graphicEl>
                                          </p:spTgt>
                                        </p:tgtEl>
                                        <p:attrNameLst>
                                          <p:attrName>style.visibility</p:attrName>
                                        </p:attrNameLst>
                                      </p:cBhvr>
                                      <p:to>
                                        <p:strVal val="visible"/>
                                      </p:to>
                                    </p:set>
                                    <p:animEffect transition="in" filter="fade">
                                      <p:cBhvr>
                                        <p:cTn id="35" dur="1000"/>
                                        <p:tgtEl>
                                          <p:spTgt spid="6">
                                            <p:graphicEl>
                                              <a:dgm id="{AF3B0D0C-9C1B-4118-9CBF-B5E990D83CFE}"/>
                                            </p:graphicEl>
                                          </p:spTgt>
                                        </p:tgtEl>
                                      </p:cBhvr>
                                    </p:animEffect>
                                    <p:anim calcmode="lin" valueType="num">
                                      <p:cBhvr>
                                        <p:cTn id="36" dur="1000" fill="hold"/>
                                        <p:tgtEl>
                                          <p:spTgt spid="6">
                                            <p:graphicEl>
                                              <a:dgm id="{AF3B0D0C-9C1B-4118-9CBF-B5E990D83CFE}"/>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AF3B0D0C-9C1B-4118-9CBF-B5E990D83CFE}"/>
                                            </p:graphicEl>
                                          </p:spTgt>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6">
                                            <p:graphicEl>
                                              <a:dgm id="{06568893-46B0-4183-BC63-EA1A73E9B977}"/>
                                            </p:graphicEl>
                                          </p:spTgt>
                                        </p:tgtEl>
                                        <p:attrNameLst>
                                          <p:attrName>style.visibility</p:attrName>
                                        </p:attrNameLst>
                                      </p:cBhvr>
                                      <p:to>
                                        <p:strVal val="visible"/>
                                      </p:to>
                                    </p:set>
                                    <p:animEffect transition="in" filter="fade">
                                      <p:cBhvr>
                                        <p:cTn id="41" dur="1000"/>
                                        <p:tgtEl>
                                          <p:spTgt spid="6">
                                            <p:graphicEl>
                                              <a:dgm id="{06568893-46B0-4183-BC63-EA1A73E9B977}"/>
                                            </p:graphicEl>
                                          </p:spTgt>
                                        </p:tgtEl>
                                      </p:cBhvr>
                                    </p:animEffect>
                                    <p:anim calcmode="lin" valueType="num">
                                      <p:cBhvr>
                                        <p:cTn id="42" dur="1000" fill="hold"/>
                                        <p:tgtEl>
                                          <p:spTgt spid="6">
                                            <p:graphicEl>
                                              <a:dgm id="{06568893-46B0-4183-BC63-EA1A73E9B977}"/>
                                            </p:graphicEl>
                                          </p:spTgt>
                                        </p:tgtEl>
                                        <p:attrNameLst>
                                          <p:attrName>ppt_x</p:attrName>
                                        </p:attrNameLst>
                                      </p:cBhvr>
                                      <p:tavLst>
                                        <p:tav tm="0">
                                          <p:val>
                                            <p:strVal val="#ppt_x"/>
                                          </p:val>
                                        </p:tav>
                                        <p:tav tm="100000">
                                          <p:val>
                                            <p:strVal val="#ppt_x"/>
                                          </p:val>
                                        </p:tav>
                                      </p:tavLst>
                                    </p:anim>
                                    <p:anim calcmode="lin" valueType="num">
                                      <p:cBhvr>
                                        <p:cTn id="43" dur="1000" fill="hold"/>
                                        <p:tgtEl>
                                          <p:spTgt spid="6">
                                            <p:graphicEl>
                                              <a:dgm id="{06568893-46B0-4183-BC63-EA1A73E9B977}"/>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graphicEl>
                                              <a:dgm id="{69E85429-F24D-4325-B96D-B2908C689B3C}"/>
                                            </p:graphicEl>
                                          </p:spTgt>
                                        </p:tgtEl>
                                        <p:attrNameLst>
                                          <p:attrName>style.visibility</p:attrName>
                                        </p:attrNameLst>
                                      </p:cBhvr>
                                      <p:to>
                                        <p:strVal val="visible"/>
                                      </p:to>
                                    </p:set>
                                    <p:animEffect transition="in" filter="fade">
                                      <p:cBhvr>
                                        <p:cTn id="46" dur="1000"/>
                                        <p:tgtEl>
                                          <p:spTgt spid="6">
                                            <p:graphicEl>
                                              <a:dgm id="{69E85429-F24D-4325-B96D-B2908C689B3C}"/>
                                            </p:graphicEl>
                                          </p:spTgt>
                                        </p:tgtEl>
                                      </p:cBhvr>
                                    </p:animEffect>
                                    <p:anim calcmode="lin" valueType="num">
                                      <p:cBhvr>
                                        <p:cTn id="47" dur="1000" fill="hold"/>
                                        <p:tgtEl>
                                          <p:spTgt spid="6">
                                            <p:graphicEl>
                                              <a:dgm id="{69E85429-F24D-4325-B96D-B2908C689B3C}"/>
                                            </p:graphicEl>
                                          </p:spTgt>
                                        </p:tgtEl>
                                        <p:attrNameLst>
                                          <p:attrName>ppt_x</p:attrName>
                                        </p:attrNameLst>
                                      </p:cBhvr>
                                      <p:tavLst>
                                        <p:tav tm="0">
                                          <p:val>
                                            <p:strVal val="#ppt_x"/>
                                          </p:val>
                                        </p:tav>
                                        <p:tav tm="100000">
                                          <p:val>
                                            <p:strVal val="#ppt_x"/>
                                          </p:val>
                                        </p:tav>
                                      </p:tavLst>
                                    </p:anim>
                                    <p:anim calcmode="lin" valueType="num">
                                      <p:cBhvr>
                                        <p:cTn id="48" dur="1000" fill="hold"/>
                                        <p:tgtEl>
                                          <p:spTgt spid="6">
                                            <p:graphicEl>
                                              <a:dgm id="{69E85429-F24D-4325-B96D-B2908C689B3C}"/>
                                            </p:graphic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6">
                                            <p:graphicEl>
                                              <a:dgm id="{5AF13CBE-8DA2-4DE1-9693-536754512FEF}"/>
                                            </p:graphicEl>
                                          </p:spTgt>
                                        </p:tgtEl>
                                        <p:attrNameLst>
                                          <p:attrName>style.visibility</p:attrName>
                                        </p:attrNameLst>
                                      </p:cBhvr>
                                      <p:to>
                                        <p:strVal val="visible"/>
                                      </p:to>
                                    </p:set>
                                    <p:animEffect transition="in" filter="fade">
                                      <p:cBhvr>
                                        <p:cTn id="53" dur="1000"/>
                                        <p:tgtEl>
                                          <p:spTgt spid="6">
                                            <p:graphicEl>
                                              <a:dgm id="{5AF13CBE-8DA2-4DE1-9693-536754512FEF}"/>
                                            </p:graphicEl>
                                          </p:spTgt>
                                        </p:tgtEl>
                                      </p:cBhvr>
                                    </p:animEffect>
                                    <p:anim calcmode="lin" valueType="num">
                                      <p:cBhvr>
                                        <p:cTn id="54" dur="1000" fill="hold"/>
                                        <p:tgtEl>
                                          <p:spTgt spid="6">
                                            <p:graphicEl>
                                              <a:dgm id="{5AF13CBE-8DA2-4DE1-9693-536754512FEF}"/>
                                            </p:graphicEl>
                                          </p:spTgt>
                                        </p:tgtEl>
                                        <p:attrNameLst>
                                          <p:attrName>ppt_x</p:attrName>
                                        </p:attrNameLst>
                                      </p:cBhvr>
                                      <p:tavLst>
                                        <p:tav tm="0">
                                          <p:val>
                                            <p:strVal val="#ppt_x"/>
                                          </p:val>
                                        </p:tav>
                                        <p:tav tm="100000">
                                          <p:val>
                                            <p:strVal val="#ppt_x"/>
                                          </p:val>
                                        </p:tav>
                                      </p:tavLst>
                                    </p:anim>
                                    <p:anim calcmode="lin" valueType="num">
                                      <p:cBhvr>
                                        <p:cTn id="55" dur="1000" fill="hold"/>
                                        <p:tgtEl>
                                          <p:spTgt spid="6">
                                            <p:graphicEl>
                                              <a:dgm id="{5AF13CBE-8DA2-4DE1-9693-536754512FEF}"/>
                                            </p:graphic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
                                            <p:graphicEl>
                                              <a:dgm id="{C1597546-6922-4271-B93D-84B6C3A25606}"/>
                                            </p:graphicEl>
                                          </p:spTgt>
                                        </p:tgtEl>
                                        <p:attrNameLst>
                                          <p:attrName>style.visibility</p:attrName>
                                        </p:attrNameLst>
                                      </p:cBhvr>
                                      <p:to>
                                        <p:strVal val="visible"/>
                                      </p:to>
                                    </p:set>
                                    <p:animEffect transition="in" filter="fade">
                                      <p:cBhvr>
                                        <p:cTn id="58" dur="1000"/>
                                        <p:tgtEl>
                                          <p:spTgt spid="6">
                                            <p:graphicEl>
                                              <a:dgm id="{C1597546-6922-4271-B93D-84B6C3A25606}"/>
                                            </p:graphicEl>
                                          </p:spTgt>
                                        </p:tgtEl>
                                      </p:cBhvr>
                                    </p:animEffect>
                                    <p:anim calcmode="lin" valueType="num">
                                      <p:cBhvr>
                                        <p:cTn id="59" dur="1000" fill="hold"/>
                                        <p:tgtEl>
                                          <p:spTgt spid="6">
                                            <p:graphicEl>
                                              <a:dgm id="{C1597546-6922-4271-B93D-84B6C3A25606}"/>
                                            </p:graphicEl>
                                          </p:spTgt>
                                        </p:tgtEl>
                                        <p:attrNameLst>
                                          <p:attrName>ppt_x</p:attrName>
                                        </p:attrNameLst>
                                      </p:cBhvr>
                                      <p:tavLst>
                                        <p:tav tm="0">
                                          <p:val>
                                            <p:strVal val="#ppt_x"/>
                                          </p:val>
                                        </p:tav>
                                        <p:tav tm="100000">
                                          <p:val>
                                            <p:strVal val="#ppt_x"/>
                                          </p:val>
                                        </p:tav>
                                      </p:tavLst>
                                    </p:anim>
                                    <p:anim calcmode="lin" valueType="num">
                                      <p:cBhvr>
                                        <p:cTn id="60" dur="1000" fill="hold"/>
                                        <p:tgtEl>
                                          <p:spTgt spid="6">
                                            <p:graphicEl>
                                              <a:dgm id="{C1597546-6922-4271-B93D-84B6C3A25606}"/>
                                            </p:graphicEl>
                                          </p:spTgt>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42" presetClass="entr" presetSubtype="0" fill="hold" grpId="0" nodeType="afterEffect">
                                  <p:stCondLst>
                                    <p:cond delay="0"/>
                                  </p:stCondLst>
                                  <p:childTnLst>
                                    <p:set>
                                      <p:cBhvr>
                                        <p:cTn id="63" dur="1" fill="hold">
                                          <p:stCondLst>
                                            <p:cond delay="0"/>
                                          </p:stCondLst>
                                        </p:cTn>
                                        <p:tgtEl>
                                          <p:spTgt spid="6">
                                            <p:graphicEl>
                                              <a:dgm id="{0EA63EB7-AD60-4A6A-9837-201782A4F285}"/>
                                            </p:graphicEl>
                                          </p:spTgt>
                                        </p:tgtEl>
                                        <p:attrNameLst>
                                          <p:attrName>style.visibility</p:attrName>
                                        </p:attrNameLst>
                                      </p:cBhvr>
                                      <p:to>
                                        <p:strVal val="visible"/>
                                      </p:to>
                                    </p:set>
                                    <p:animEffect transition="in" filter="fade">
                                      <p:cBhvr>
                                        <p:cTn id="64" dur="1000"/>
                                        <p:tgtEl>
                                          <p:spTgt spid="6">
                                            <p:graphicEl>
                                              <a:dgm id="{0EA63EB7-AD60-4A6A-9837-201782A4F285}"/>
                                            </p:graphicEl>
                                          </p:spTgt>
                                        </p:tgtEl>
                                      </p:cBhvr>
                                    </p:animEffect>
                                    <p:anim calcmode="lin" valueType="num">
                                      <p:cBhvr>
                                        <p:cTn id="65" dur="1000" fill="hold"/>
                                        <p:tgtEl>
                                          <p:spTgt spid="6">
                                            <p:graphicEl>
                                              <a:dgm id="{0EA63EB7-AD60-4A6A-9837-201782A4F285}"/>
                                            </p:graphicEl>
                                          </p:spTgt>
                                        </p:tgtEl>
                                        <p:attrNameLst>
                                          <p:attrName>ppt_x</p:attrName>
                                        </p:attrNameLst>
                                      </p:cBhvr>
                                      <p:tavLst>
                                        <p:tav tm="0">
                                          <p:val>
                                            <p:strVal val="#ppt_x"/>
                                          </p:val>
                                        </p:tav>
                                        <p:tav tm="100000">
                                          <p:val>
                                            <p:strVal val="#ppt_x"/>
                                          </p:val>
                                        </p:tav>
                                      </p:tavLst>
                                    </p:anim>
                                    <p:anim calcmode="lin" valueType="num">
                                      <p:cBhvr>
                                        <p:cTn id="66" dur="1000" fill="hold"/>
                                        <p:tgtEl>
                                          <p:spTgt spid="6">
                                            <p:graphicEl>
                                              <a:dgm id="{0EA63EB7-AD60-4A6A-9837-201782A4F285}"/>
                                            </p:graphic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6">
                                            <p:graphicEl>
                                              <a:dgm id="{873F68C6-F713-4907-8403-4C509F53D3CA}"/>
                                            </p:graphicEl>
                                          </p:spTgt>
                                        </p:tgtEl>
                                        <p:attrNameLst>
                                          <p:attrName>style.visibility</p:attrName>
                                        </p:attrNameLst>
                                      </p:cBhvr>
                                      <p:to>
                                        <p:strVal val="visible"/>
                                      </p:to>
                                    </p:set>
                                    <p:animEffect transition="in" filter="fade">
                                      <p:cBhvr>
                                        <p:cTn id="69" dur="1000"/>
                                        <p:tgtEl>
                                          <p:spTgt spid="6">
                                            <p:graphicEl>
                                              <a:dgm id="{873F68C6-F713-4907-8403-4C509F53D3CA}"/>
                                            </p:graphicEl>
                                          </p:spTgt>
                                        </p:tgtEl>
                                      </p:cBhvr>
                                    </p:animEffect>
                                    <p:anim calcmode="lin" valueType="num">
                                      <p:cBhvr>
                                        <p:cTn id="70" dur="1000" fill="hold"/>
                                        <p:tgtEl>
                                          <p:spTgt spid="6">
                                            <p:graphicEl>
                                              <a:dgm id="{873F68C6-F713-4907-8403-4C509F53D3CA}"/>
                                            </p:graphicEl>
                                          </p:spTgt>
                                        </p:tgtEl>
                                        <p:attrNameLst>
                                          <p:attrName>ppt_x</p:attrName>
                                        </p:attrNameLst>
                                      </p:cBhvr>
                                      <p:tavLst>
                                        <p:tav tm="0">
                                          <p:val>
                                            <p:strVal val="#ppt_x"/>
                                          </p:val>
                                        </p:tav>
                                        <p:tav tm="100000">
                                          <p:val>
                                            <p:strVal val="#ppt_x"/>
                                          </p:val>
                                        </p:tav>
                                      </p:tavLst>
                                    </p:anim>
                                    <p:anim calcmode="lin" valueType="num">
                                      <p:cBhvr>
                                        <p:cTn id="71" dur="1000" fill="hold"/>
                                        <p:tgtEl>
                                          <p:spTgt spid="6">
                                            <p:graphicEl>
                                              <a:dgm id="{873F68C6-F713-4907-8403-4C509F53D3C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84DFF-F152-148F-3F6D-8998095CF69B}"/>
              </a:ext>
            </a:extLst>
          </p:cNvPr>
          <p:cNvSpPr>
            <a:spLocks noGrp="1"/>
          </p:cNvSpPr>
          <p:nvPr>
            <p:ph type="title"/>
          </p:nvPr>
        </p:nvSpPr>
        <p:spPr/>
        <p:txBody>
          <a:bodyPr/>
          <a:lstStyle/>
          <a:p>
            <a:r>
              <a:rPr lang="pt-BR" dirty="0"/>
              <a:t>Outros aspectos</a:t>
            </a:r>
          </a:p>
        </p:txBody>
      </p:sp>
      <p:graphicFrame>
        <p:nvGraphicFramePr>
          <p:cNvPr id="6" name="Espaço Reservado para Conteúdo 5">
            <a:extLst>
              <a:ext uri="{FF2B5EF4-FFF2-40B4-BE49-F238E27FC236}">
                <a16:creationId xmlns:a16="http://schemas.microsoft.com/office/drawing/2014/main" id="{09ABD8EA-2365-AE66-AC42-0A0B093592E2}"/>
              </a:ext>
            </a:extLst>
          </p:cNvPr>
          <p:cNvGraphicFramePr>
            <a:graphicFrameLocks noGrp="1"/>
          </p:cNvGraphicFramePr>
          <p:nvPr>
            <p:ph idx="1"/>
            <p:extLst>
              <p:ext uri="{D42A27DB-BD31-4B8C-83A1-F6EECF244321}">
                <p14:modId xmlns:p14="http://schemas.microsoft.com/office/powerpoint/2010/main" val="33674744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Calculadora de Mesa 12 Dígitos Preta MJ-3851B Moure Jar">
            <a:extLst>
              <a:ext uri="{FF2B5EF4-FFF2-40B4-BE49-F238E27FC236}">
                <a16:creationId xmlns:a16="http://schemas.microsoft.com/office/drawing/2014/main" id="{F4AEB0EE-96BA-43CD-BD72-690E7A4AF8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4956" y="2058335"/>
            <a:ext cx="1595980" cy="159598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8523E23-47CC-5BC0-A1DC-2D806348149C}"/>
              </a:ext>
            </a:extLst>
          </p:cNvPr>
          <p:cNvSpPr txBox="1"/>
          <p:nvPr/>
        </p:nvSpPr>
        <p:spPr>
          <a:xfrm>
            <a:off x="9807846" y="2290730"/>
            <a:ext cx="1187780" cy="369332"/>
          </a:xfrm>
          <a:prstGeom prst="rect">
            <a:avLst/>
          </a:prstGeom>
          <a:noFill/>
        </p:spPr>
        <p:txBody>
          <a:bodyPr wrap="square" rtlCol="0">
            <a:spAutoFit/>
          </a:bodyPr>
          <a:lstStyle/>
          <a:p>
            <a:r>
              <a:rPr lang="pt-BR" dirty="0">
                <a:solidFill>
                  <a:schemeClr val="bg1"/>
                </a:solidFill>
              </a:rPr>
              <a:t>2+X = 3</a:t>
            </a:r>
          </a:p>
        </p:txBody>
      </p:sp>
      <p:pic>
        <p:nvPicPr>
          <p:cNvPr id="3076" name="Picture 4">
            <a:extLst>
              <a:ext uri="{FF2B5EF4-FFF2-40B4-BE49-F238E27FC236}">
                <a16:creationId xmlns:a16="http://schemas.microsoft.com/office/drawing/2014/main" id="{1752394E-0508-139A-F9CC-83DAA27288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1775" y="2290730"/>
            <a:ext cx="1880317" cy="11935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epois da Constituição, Lei Maria da Penha e outros direitos para as  mulheres - Portal CNJ">
            <a:extLst>
              <a:ext uri="{FF2B5EF4-FFF2-40B4-BE49-F238E27FC236}">
                <a16:creationId xmlns:a16="http://schemas.microsoft.com/office/drawing/2014/main" id="{DE6BAF17-D974-9EA6-E36A-CE1E70F75B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8768" y="2185416"/>
            <a:ext cx="1934464" cy="124358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20 png | PNGWing">
            <a:extLst>
              <a:ext uri="{FF2B5EF4-FFF2-40B4-BE49-F238E27FC236}">
                <a16:creationId xmlns:a16="http://schemas.microsoft.com/office/drawing/2014/main" id="{064AF4BE-D9E7-580E-8457-DDF37D2F92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9814" y="2146742"/>
            <a:ext cx="1337523" cy="133752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ECFEEE41-3DE7-F42A-4D45-17DE54D194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2" y="1955419"/>
            <a:ext cx="1584510" cy="180181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F17FC6EF-4029-626A-DB45-E5A77D2146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5938" y="2047868"/>
            <a:ext cx="1525333" cy="170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424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C8AD12E-5409-9917-C3E5-C3AF6AFD7ADD}"/>
              </a:ext>
            </a:extLst>
          </p:cNvPr>
          <p:cNvSpPr>
            <a:spLocks noGrp="1"/>
          </p:cNvSpPr>
          <p:nvPr>
            <p:ph type="title"/>
          </p:nvPr>
        </p:nvSpPr>
        <p:spPr/>
        <p:txBody>
          <a:bodyPr/>
          <a:lstStyle/>
          <a:p>
            <a:r>
              <a:rPr lang="pt-BR" dirty="0"/>
              <a:t>Ameaças e Vulnerabilidades:</a:t>
            </a:r>
          </a:p>
        </p:txBody>
      </p:sp>
      <p:sp>
        <p:nvSpPr>
          <p:cNvPr id="6" name="Espaço Reservado para Texto 5">
            <a:extLst>
              <a:ext uri="{FF2B5EF4-FFF2-40B4-BE49-F238E27FC236}">
                <a16:creationId xmlns:a16="http://schemas.microsoft.com/office/drawing/2014/main" id="{64E6FC33-2C4E-EE54-1349-0EDD1EF8BD8E}"/>
              </a:ext>
            </a:extLst>
          </p:cNvPr>
          <p:cNvSpPr>
            <a:spLocks noGrp="1"/>
          </p:cNvSpPr>
          <p:nvPr>
            <p:ph type="body" idx="1"/>
          </p:nvPr>
        </p:nvSpPr>
        <p:spPr/>
        <p:txBody>
          <a:bodyPr/>
          <a:lstStyle/>
          <a:p>
            <a:endParaRPr lang="pt-BR"/>
          </a:p>
        </p:txBody>
      </p:sp>
      <p:sp>
        <p:nvSpPr>
          <p:cNvPr id="7" name="Seta: Divisa 6">
            <a:extLst>
              <a:ext uri="{FF2B5EF4-FFF2-40B4-BE49-F238E27FC236}">
                <a16:creationId xmlns:a16="http://schemas.microsoft.com/office/drawing/2014/main" id="{86313AF9-9A91-7C36-1CAD-55A0DA4C349D}"/>
              </a:ext>
            </a:extLst>
          </p:cNvPr>
          <p:cNvSpPr/>
          <p:nvPr/>
        </p:nvSpPr>
        <p:spPr>
          <a:xfrm rot="5400000">
            <a:off x="10960814" y="546053"/>
            <a:ext cx="1468215" cy="694944"/>
          </a:xfrm>
          <a:prstGeom prst="chevron">
            <a:avLst/>
          </a:prstGeom>
          <a:solidFill>
            <a:srgbClr val="000050"/>
          </a:solidFill>
          <a:ln w="762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043880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F0436-202C-1FC3-68F0-4A2993DAD53A}"/>
              </a:ext>
            </a:extLst>
          </p:cNvPr>
          <p:cNvSpPr>
            <a:spLocks noGrp="1"/>
          </p:cNvSpPr>
          <p:nvPr>
            <p:ph type="title"/>
          </p:nvPr>
        </p:nvSpPr>
        <p:spPr/>
        <p:txBody>
          <a:bodyPr anchor="ctr">
            <a:normAutofit/>
          </a:bodyPr>
          <a:lstStyle/>
          <a:p>
            <a:r>
              <a:rPr lang="pt-BR" dirty="0"/>
              <a:t>Identificação de ameaças comuns.</a:t>
            </a:r>
            <a:br>
              <a:rPr lang="pt-BR" dirty="0"/>
            </a:br>
            <a:endParaRPr lang="pt-BR" dirty="0"/>
          </a:p>
        </p:txBody>
      </p:sp>
      <p:graphicFrame>
        <p:nvGraphicFramePr>
          <p:cNvPr id="8" name="Espaço Reservado para Conteúdo 7">
            <a:extLst>
              <a:ext uri="{FF2B5EF4-FFF2-40B4-BE49-F238E27FC236}">
                <a16:creationId xmlns:a16="http://schemas.microsoft.com/office/drawing/2014/main" id="{1A2AC927-46D9-2C37-FBC4-079324072A67}"/>
              </a:ext>
            </a:extLst>
          </p:cNvPr>
          <p:cNvGraphicFramePr>
            <a:graphicFrameLocks noGrp="1"/>
          </p:cNvGraphicFramePr>
          <p:nvPr>
            <p:ph sz="half" idx="1"/>
            <p:extLst>
              <p:ext uri="{D42A27DB-BD31-4B8C-83A1-F6EECF244321}">
                <p14:modId xmlns:p14="http://schemas.microsoft.com/office/powerpoint/2010/main" val="321462664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29AEEA34-8CF0-E1FF-0B04-24433D41BB71}"/>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464490" y="1825625"/>
            <a:ext cx="3033606" cy="3803895"/>
          </a:xfrm>
          <a:prstGeom prst="rect">
            <a:avLst/>
          </a:prstGeom>
          <a:solidFill>
            <a:srgbClr val="FFFFFF"/>
          </a:solidFill>
        </p:spPr>
      </p:pic>
      <p:sp>
        <p:nvSpPr>
          <p:cNvPr id="10" name="CaixaDeTexto 9">
            <a:extLst>
              <a:ext uri="{FF2B5EF4-FFF2-40B4-BE49-F238E27FC236}">
                <a16:creationId xmlns:a16="http://schemas.microsoft.com/office/drawing/2014/main" id="{003B684D-642E-FAE0-EE16-DEEABB69788F}"/>
              </a:ext>
            </a:extLst>
          </p:cNvPr>
          <p:cNvSpPr txBox="1"/>
          <p:nvPr/>
        </p:nvSpPr>
        <p:spPr>
          <a:xfrm>
            <a:off x="643097" y="1363960"/>
            <a:ext cx="6099048" cy="461665"/>
          </a:xfrm>
          <a:prstGeom prst="rect">
            <a:avLst/>
          </a:prstGeom>
          <a:noFill/>
        </p:spPr>
        <p:txBody>
          <a:bodyPr wrap="square">
            <a:spAutoFit/>
          </a:bodyPr>
          <a:lstStyle/>
          <a:p>
            <a:r>
              <a:rPr lang="pt-BR" sz="2400" dirty="0"/>
              <a:t>Definição de Ameaças </a:t>
            </a:r>
          </a:p>
        </p:txBody>
      </p:sp>
    </p:spTree>
    <p:extLst>
      <p:ext uri="{BB962C8B-B14F-4D97-AF65-F5344CB8AC3E}">
        <p14:creationId xmlns:p14="http://schemas.microsoft.com/office/powerpoint/2010/main" val="2817751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BBBB9-772B-BDDB-294D-2AB5D353E4C7}"/>
              </a:ext>
            </a:extLst>
          </p:cNvPr>
          <p:cNvSpPr>
            <a:spLocks noGrp="1"/>
          </p:cNvSpPr>
          <p:nvPr>
            <p:ph type="title"/>
          </p:nvPr>
        </p:nvSpPr>
        <p:spPr/>
        <p:txBody>
          <a:bodyPr anchor="ctr">
            <a:normAutofit/>
          </a:bodyPr>
          <a:lstStyle/>
          <a:p>
            <a:r>
              <a:rPr lang="pt-BR" sz="3700" dirty="0"/>
              <a:t>As informações estão em diversos locais e a segurança depende de múltiplos fatores</a:t>
            </a:r>
          </a:p>
        </p:txBody>
      </p:sp>
      <p:pic>
        <p:nvPicPr>
          <p:cNvPr id="8" name="Imagem 7" descr="Diagrama&#10;&#10;Descrição gerada automaticamente">
            <a:extLst>
              <a:ext uri="{FF2B5EF4-FFF2-40B4-BE49-F238E27FC236}">
                <a16:creationId xmlns:a16="http://schemas.microsoft.com/office/drawing/2014/main" id="{F132D8D7-3882-5969-E7F2-44E932F9C6AB}"/>
              </a:ext>
            </a:extLst>
          </p:cNvPr>
          <p:cNvPicPr>
            <a:picLocks noChangeAspect="1"/>
          </p:cNvPicPr>
          <p:nvPr/>
        </p:nvPicPr>
        <p:blipFill>
          <a:blip r:embed="rId2"/>
          <a:stretch>
            <a:fillRect/>
          </a:stretch>
        </p:blipFill>
        <p:spPr>
          <a:xfrm>
            <a:off x="1990299" y="1915319"/>
            <a:ext cx="8020901" cy="4351338"/>
          </a:xfrm>
          <a:prstGeom prst="rect">
            <a:avLst/>
          </a:prstGeom>
          <a:noFill/>
        </p:spPr>
      </p:pic>
      <p:sp>
        <p:nvSpPr>
          <p:cNvPr id="10" name="CaixaDeTexto 9">
            <a:extLst>
              <a:ext uri="{FF2B5EF4-FFF2-40B4-BE49-F238E27FC236}">
                <a16:creationId xmlns:a16="http://schemas.microsoft.com/office/drawing/2014/main" id="{135C90ED-235C-E026-7D9B-0539E9357BCF}"/>
              </a:ext>
            </a:extLst>
          </p:cNvPr>
          <p:cNvSpPr txBox="1"/>
          <p:nvPr/>
        </p:nvSpPr>
        <p:spPr>
          <a:xfrm>
            <a:off x="1990299" y="6020436"/>
            <a:ext cx="4010451" cy="246221"/>
          </a:xfrm>
          <a:prstGeom prst="rect">
            <a:avLst/>
          </a:prstGeom>
          <a:noFill/>
        </p:spPr>
        <p:txBody>
          <a:bodyPr wrap="square">
            <a:spAutoFit/>
          </a:bodyPr>
          <a:lstStyle/>
          <a:p>
            <a:r>
              <a:rPr lang="en-US" sz="1000" dirty="0">
                <a:solidFill>
                  <a:srgbClr val="0000FF"/>
                </a:solidFill>
                <a:hlinkClick r:id="rId3"/>
              </a:rPr>
              <a:t>http://www.ibm.com/developerworks/security/library/s-confnotes2/</a:t>
            </a:r>
            <a:r>
              <a:rPr lang="en-US" sz="1000" dirty="0">
                <a:solidFill>
                  <a:srgbClr val="0000FF"/>
                </a:solidFill>
              </a:rPr>
              <a:t>  </a:t>
            </a:r>
            <a:endParaRPr lang="pt-BR" sz="1000" dirty="0">
              <a:solidFill>
                <a:srgbClr val="0000FF"/>
              </a:solidFill>
            </a:endParaRPr>
          </a:p>
        </p:txBody>
      </p:sp>
      <p:sp>
        <p:nvSpPr>
          <p:cNvPr id="4" name="CaixaDeTexto 3">
            <a:extLst>
              <a:ext uri="{FF2B5EF4-FFF2-40B4-BE49-F238E27FC236}">
                <a16:creationId xmlns:a16="http://schemas.microsoft.com/office/drawing/2014/main" id="{B33426A3-785E-33E1-7869-04ADB834B884}"/>
              </a:ext>
            </a:extLst>
          </p:cNvPr>
          <p:cNvSpPr txBox="1"/>
          <p:nvPr/>
        </p:nvSpPr>
        <p:spPr>
          <a:xfrm>
            <a:off x="3936492" y="1595716"/>
            <a:ext cx="4128516" cy="369332"/>
          </a:xfrm>
          <a:prstGeom prst="rect">
            <a:avLst/>
          </a:prstGeom>
          <a:noFill/>
        </p:spPr>
        <p:txBody>
          <a:bodyPr wrap="square">
            <a:spAutoFit/>
          </a:bodyPr>
          <a:lstStyle/>
          <a:p>
            <a:r>
              <a:rPr lang="en-US" sz="1800" dirty="0" err="1"/>
              <a:t>McCumber</a:t>
            </a:r>
            <a:r>
              <a:rPr lang="en-US" sz="1800" dirty="0"/>
              <a:t> Information Security Model </a:t>
            </a:r>
            <a:endParaRPr lang="pt-BR" dirty="0"/>
          </a:p>
        </p:txBody>
      </p:sp>
    </p:spTree>
    <p:extLst>
      <p:ext uri="{BB962C8B-B14F-4D97-AF65-F5344CB8AC3E}">
        <p14:creationId xmlns:p14="http://schemas.microsoft.com/office/powerpoint/2010/main" val="3104172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C31B8-C449-C680-91AC-21552CD4FAC7}"/>
              </a:ext>
            </a:extLst>
          </p:cNvPr>
          <p:cNvSpPr>
            <a:spLocks noGrp="1"/>
          </p:cNvSpPr>
          <p:nvPr>
            <p:ph type="title"/>
          </p:nvPr>
        </p:nvSpPr>
        <p:spPr/>
        <p:txBody>
          <a:bodyPr/>
          <a:lstStyle/>
          <a:p>
            <a:r>
              <a:rPr lang="pt-BR" dirty="0"/>
              <a:t>De Quem Estamos Querendo nos Proteger?</a:t>
            </a:r>
          </a:p>
        </p:txBody>
      </p:sp>
      <p:sp>
        <p:nvSpPr>
          <p:cNvPr id="5" name="Espaço Reservado para Conteúdo 4">
            <a:extLst>
              <a:ext uri="{FF2B5EF4-FFF2-40B4-BE49-F238E27FC236}">
                <a16:creationId xmlns:a16="http://schemas.microsoft.com/office/drawing/2014/main" id="{49E65B09-5EBD-9B67-9836-1A4C1FADF629}"/>
              </a:ext>
            </a:extLst>
          </p:cNvPr>
          <p:cNvSpPr>
            <a:spLocks noGrp="1"/>
          </p:cNvSpPr>
          <p:nvPr>
            <p:ph idx="1"/>
          </p:nvPr>
        </p:nvSpPr>
        <p:spPr/>
        <p:txBody>
          <a:bodyPr/>
          <a:lstStyle/>
          <a:p>
            <a:endParaRPr lang="pt-BR"/>
          </a:p>
        </p:txBody>
      </p:sp>
      <p:pic>
        <p:nvPicPr>
          <p:cNvPr id="3074" name="Picture 2" descr="Cientista de Dados em Cibersegurança: A Cereja do Bolo! - Horizontes">
            <a:extLst>
              <a:ext uri="{FF2B5EF4-FFF2-40B4-BE49-F238E27FC236}">
                <a16:creationId xmlns:a16="http://schemas.microsoft.com/office/drawing/2014/main" id="{29DB23A9-5E8F-D8B8-827D-0CECD0814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818" y="1557137"/>
            <a:ext cx="28098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 que é cibersegurança?">
            <a:extLst>
              <a:ext uri="{FF2B5EF4-FFF2-40B4-BE49-F238E27FC236}">
                <a16:creationId xmlns:a16="http://schemas.microsoft.com/office/drawing/2014/main" id="{09646735-B953-B62E-92DE-C986EF972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241" y="1915805"/>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gurança da informação: entenda o trabalho em cibersegurança">
            <a:extLst>
              <a:ext uri="{FF2B5EF4-FFF2-40B4-BE49-F238E27FC236}">
                <a16:creationId xmlns:a16="http://schemas.microsoft.com/office/drawing/2014/main" id="{435AD07D-3C57-6EE2-54BA-5FE084AA0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0296" y="16906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ibersegurança: entenda os perigos do ambiente digital - Forbes">
            <a:extLst>
              <a:ext uri="{FF2B5EF4-FFF2-40B4-BE49-F238E27FC236}">
                <a16:creationId xmlns:a16="http://schemas.microsoft.com/office/drawing/2014/main" id="{7575D2C1-38AD-E650-4C3E-85B949209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45" y="1695450"/>
            <a:ext cx="26384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m de um menino adolescente imerso jogando videogame no computador em  um quarto escuro, usando fones de ouvido e um teclado colorido com luz de  fundo | Foto Premium">
            <a:extLst>
              <a:ext uri="{FF2B5EF4-FFF2-40B4-BE49-F238E27FC236}">
                <a16:creationId xmlns:a16="http://schemas.microsoft.com/office/drawing/2014/main" id="{01933981-5677-2FFB-8C11-ACA7F4EA83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53" y="3600957"/>
            <a:ext cx="3780435" cy="251570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Foto de Menino Jogando O Jogo Para Pc Em Casa e mais fotos de stock de  Aluna - Aluna, Aluno, Aprender - iStock">
            <a:extLst>
              <a:ext uri="{FF2B5EF4-FFF2-40B4-BE49-F238E27FC236}">
                <a16:creationId xmlns:a16="http://schemas.microsoft.com/office/drawing/2014/main" id="{107943A8-8EFF-3101-323D-F1BBBB502D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3272" y="4001294"/>
            <a:ext cx="3319766" cy="220114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7.471 fotos de stock e banco de imagens de Gamer Pc - Getty Images">
            <a:extLst>
              <a:ext uri="{FF2B5EF4-FFF2-40B4-BE49-F238E27FC236}">
                <a16:creationId xmlns:a16="http://schemas.microsoft.com/office/drawing/2014/main" id="{D3344BB5-7B9D-F7A9-7819-C54B496A74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9026" y="3818534"/>
            <a:ext cx="3780436" cy="251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05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430AE59-E6A8-28B7-9560-22E8BD1078CC}"/>
              </a:ext>
            </a:extLst>
          </p:cNvPr>
          <p:cNvSpPr>
            <a:spLocks noGrp="1"/>
          </p:cNvSpPr>
          <p:nvPr>
            <p:ph type="title"/>
          </p:nvPr>
        </p:nvSpPr>
        <p:spPr/>
        <p:txBody>
          <a:bodyPr>
            <a:normAutofit fontScale="90000"/>
          </a:bodyPr>
          <a:lstStyle/>
          <a:p>
            <a:pPr algn="ctr"/>
            <a:r>
              <a:rPr lang="pt-BR" dirty="0"/>
              <a:t>Vulnerabilidade </a:t>
            </a:r>
            <a:br>
              <a:rPr lang="pt-BR" dirty="0"/>
            </a:br>
            <a:r>
              <a:rPr lang="pt-BR" dirty="0"/>
              <a:t>X</a:t>
            </a:r>
            <a:br>
              <a:rPr lang="pt-BR" dirty="0"/>
            </a:br>
            <a:r>
              <a:rPr lang="pt-BR" dirty="0"/>
              <a:t>Risco</a:t>
            </a:r>
          </a:p>
        </p:txBody>
      </p:sp>
      <p:graphicFrame>
        <p:nvGraphicFramePr>
          <p:cNvPr id="7" name="Espaço Reservado para Conteúdo 6">
            <a:extLst>
              <a:ext uri="{FF2B5EF4-FFF2-40B4-BE49-F238E27FC236}">
                <a16:creationId xmlns:a16="http://schemas.microsoft.com/office/drawing/2014/main" id="{7C009A32-A1CE-79A7-B194-24BF76EEDE5A}"/>
              </a:ext>
            </a:extLst>
          </p:cNvPr>
          <p:cNvGraphicFramePr>
            <a:graphicFrameLocks noGrp="1"/>
          </p:cNvGraphicFramePr>
          <p:nvPr>
            <p:ph idx="1"/>
            <p:extLst>
              <p:ext uri="{D42A27DB-BD31-4B8C-83A1-F6EECF244321}">
                <p14:modId xmlns:p14="http://schemas.microsoft.com/office/powerpoint/2010/main" val="16035704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286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A9F1B5D-132E-5D4A-2F91-5247E4DBE8F7}"/>
              </a:ext>
            </a:extLst>
          </p:cNvPr>
          <p:cNvSpPr>
            <a:spLocks noGrp="1"/>
          </p:cNvSpPr>
          <p:nvPr>
            <p:ph type="title"/>
          </p:nvPr>
        </p:nvSpPr>
        <p:spPr/>
        <p:txBody>
          <a:bodyPr/>
          <a:lstStyle/>
          <a:p>
            <a:r>
              <a:rPr lang="en-US" dirty="0" err="1"/>
              <a:t>Risco</a:t>
            </a:r>
            <a:endParaRPr lang="en-US" dirty="0"/>
          </a:p>
        </p:txBody>
      </p:sp>
      <p:sp>
        <p:nvSpPr>
          <p:cNvPr id="8" name="CaixaDeTexto 7">
            <a:extLst>
              <a:ext uri="{FF2B5EF4-FFF2-40B4-BE49-F238E27FC236}">
                <a16:creationId xmlns:a16="http://schemas.microsoft.com/office/drawing/2014/main" id="{84DE3ECE-3F40-65F5-D64F-D323B0661986}"/>
              </a:ext>
            </a:extLst>
          </p:cNvPr>
          <p:cNvSpPr txBox="1"/>
          <p:nvPr/>
        </p:nvSpPr>
        <p:spPr>
          <a:xfrm>
            <a:off x="838200" y="1825625"/>
            <a:ext cx="5181600" cy="4351338"/>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endParaRPr lang="pt-BR" sz="2000" dirty="0">
              <a:latin typeface="Arial" panose="020B0604020202020204" pitchFamily="34" charset="0"/>
              <a:cs typeface="Arial" panose="020B0604020202020204" pitchFamily="34" charset="0"/>
            </a:endParaRPr>
          </a:p>
        </p:txBody>
      </p:sp>
      <p:pic>
        <p:nvPicPr>
          <p:cNvPr id="6" name="Imagem 5" descr="Forma&#10;&#10;Descrição gerada automaticamente">
            <a:extLst>
              <a:ext uri="{FF2B5EF4-FFF2-40B4-BE49-F238E27FC236}">
                <a16:creationId xmlns:a16="http://schemas.microsoft.com/office/drawing/2014/main" id="{7F2C1893-B738-3001-21B1-FBA0E4B58477}"/>
              </a:ext>
            </a:extLst>
          </p:cNvPr>
          <p:cNvPicPr>
            <a:picLocks noChangeAspect="1"/>
          </p:cNvPicPr>
          <p:nvPr/>
        </p:nvPicPr>
        <p:blipFill>
          <a:blip r:embed="rId2"/>
          <a:stretch>
            <a:fillRect/>
          </a:stretch>
        </p:blipFill>
        <p:spPr>
          <a:xfrm>
            <a:off x="2730862" y="1787464"/>
            <a:ext cx="4846611" cy="4351338"/>
          </a:xfrm>
          <a:prstGeom prst="rect">
            <a:avLst/>
          </a:prstGeom>
          <a:noFill/>
        </p:spPr>
      </p:pic>
      <p:sp>
        <p:nvSpPr>
          <p:cNvPr id="9" name="Texto Explicativo: Seta para Baixo 8">
            <a:extLst>
              <a:ext uri="{FF2B5EF4-FFF2-40B4-BE49-F238E27FC236}">
                <a16:creationId xmlns:a16="http://schemas.microsoft.com/office/drawing/2014/main" id="{F21B0AB4-C13C-859F-36B0-A4E4FDE8FFE6}"/>
              </a:ext>
            </a:extLst>
          </p:cNvPr>
          <p:cNvSpPr/>
          <p:nvPr/>
        </p:nvSpPr>
        <p:spPr>
          <a:xfrm>
            <a:off x="3665219" y="948184"/>
            <a:ext cx="3127248" cy="977106"/>
          </a:xfrm>
          <a:prstGeom prst="downArrowCallout">
            <a:avLst/>
          </a:prstGeom>
          <a:solidFill>
            <a:srgbClr val="000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Sistemas na Internet</a:t>
            </a:r>
          </a:p>
        </p:txBody>
      </p:sp>
      <p:sp>
        <p:nvSpPr>
          <p:cNvPr id="13" name="Texto Explicativo: Seta para a Esquerda 12">
            <a:extLst>
              <a:ext uri="{FF2B5EF4-FFF2-40B4-BE49-F238E27FC236}">
                <a16:creationId xmlns:a16="http://schemas.microsoft.com/office/drawing/2014/main" id="{2AE72EB6-979E-B870-3BDD-0999C75079E2}"/>
              </a:ext>
            </a:extLst>
          </p:cNvPr>
          <p:cNvSpPr/>
          <p:nvPr/>
        </p:nvSpPr>
        <p:spPr>
          <a:xfrm>
            <a:off x="7054595" y="0"/>
            <a:ext cx="3834386" cy="2932953"/>
          </a:xfrm>
          <a:prstGeom prst="leftArrowCallout">
            <a:avLst>
              <a:gd name="adj1" fmla="val 25585"/>
              <a:gd name="adj2" fmla="val 22076"/>
              <a:gd name="adj3" fmla="val 25000"/>
              <a:gd name="adj4" fmla="val 64977"/>
            </a:avLst>
          </a:prstGeom>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Indisponibilidade de serviços </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Perda de privacidade</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Furto de dados </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Perdas financeiras</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Danos à imagem  </a:t>
            </a:r>
          </a:p>
          <a:p>
            <a:pPr marL="228600" indent="-228600">
              <a:lnSpc>
                <a:spcPct val="90000"/>
              </a:lnSpc>
              <a:spcBef>
                <a:spcPts val="1000"/>
              </a:spcBef>
              <a:buFont typeface="Arial" panose="020B0604020202020204" pitchFamily="34" charset="0"/>
              <a:buChar char="•"/>
            </a:pPr>
            <a:r>
              <a:rPr lang="pt-BR" sz="1800" dirty="0">
                <a:latin typeface="Arial" panose="020B0604020202020204" pitchFamily="34" charset="0"/>
                <a:cs typeface="Arial" panose="020B0604020202020204" pitchFamily="34" charset="0"/>
              </a:rPr>
              <a:t>Perda de confiança na tecnologia</a:t>
            </a:r>
            <a:endParaRPr lang="pt-BR" dirty="0"/>
          </a:p>
        </p:txBody>
      </p:sp>
      <p:sp>
        <p:nvSpPr>
          <p:cNvPr id="14" name="Texto Explicativo: Seta para a Direita 13">
            <a:extLst>
              <a:ext uri="{FF2B5EF4-FFF2-40B4-BE49-F238E27FC236}">
                <a16:creationId xmlns:a16="http://schemas.microsoft.com/office/drawing/2014/main" id="{C0F75E3B-8486-B926-15A7-592A0856B958}"/>
              </a:ext>
            </a:extLst>
          </p:cNvPr>
          <p:cNvSpPr/>
          <p:nvPr/>
        </p:nvSpPr>
        <p:spPr>
          <a:xfrm>
            <a:off x="1258678" y="5129468"/>
            <a:ext cx="1472184" cy="832104"/>
          </a:xfrm>
          <a:prstGeom prst="rightArrowCallout">
            <a:avLst>
              <a:gd name="adj1" fmla="val 25000"/>
              <a:gd name="adj2" fmla="val 25000"/>
              <a:gd name="adj3" fmla="val 25000"/>
              <a:gd name="adj4" fmla="val 81747"/>
            </a:avLst>
          </a:prstGeom>
          <a:solidFill>
            <a:srgbClr val="000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a:t>Atacantes </a:t>
            </a:r>
          </a:p>
        </p:txBody>
      </p:sp>
      <p:sp>
        <p:nvSpPr>
          <p:cNvPr id="17" name="Texto Explicativo: Seta para Baixo 16">
            <a:extLst>
              <a:ext uri="{FF2B5EF4-FFF2-40B4-BE49-F238E27FC236}">
                <a16:creationId xmlns:a16="http://schemas.microsoft.com/office/drawing/2014/main" id="{119CA918-50F2-8CC5-569E-77B039B420B4}"/>
              </a:ext>
            </a:extLst>
          </p:cNvPr>
          <p:cNvSpPr/>
          <p:nvPr/>
        </p:nvSpPr>
        <p:spPr>
          <a:xfrm>
            <a:off x="397327" y="2657885"/>
            <a:ext cx="2834932" cy="2379688"/>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pt-BR" dirty="0"/>
              <a:t>Criminosos</a:t>
            </a:r>
          </a:p>
          <a:p>
            <a:pPr marL="285750" indent="-285750" algn="ctr">
              <a:buFont typeface="Arial" panose="020B0604020202020204" pitchFamily="34" charset="0"/>
              <a:buChar char="•"/>
            </a:pPr>
            <a:r>
              <a:rPr lang="pt-BR" dirty="0"/>
              <a:t>Espionagem </a:t>
            </a:r>
          </a:p>
          <a:p>
            <a:pPr marL="285750" indent="-285750" algn="ctr">
              <a:buFont typeface="Arial" panose="020B0604020202020204" pitchFamily="34" charset="0"/>
              <a:buChar char="•"/>
            </a:pPr>
            <a:r>
              <a:rPr lang="pt-BR" dirty="0"/>
              <a:t>Industrial </a:t>
            </a:r>
          </a:p>
          <a:p>
            <a:pPr marL="285750" indent="-285750" algn="ctr">
              <a:buFont typeface="Arial" panose="020B0604020202020204" pitchFamily="34" charset="0"/>
              <a:buChar char="•"/>
            </a:pPr>
            <a:r>
              <a:rPr lang="pt-BR" dirty="0"/>
              <a:t>Governos </a:t>
            </a:r>
          </a:p>
          <a:p>
            <a:pPr marL="285750" indent="-285750" algn="ctr">
              <a:buFont typeface="Arial" panose="020B0604020202020204" pitchFamily="34" charset="0"/>
              <a:buChar char="•"/>
            </a:pPr>
            <a:r>
              <a:rPr lang="pt-BR" dirty="0"/>
              <a:t>Vândalos</a:t>
            </a:r>
          </a:p>
        </p:txBody>
      </p:sp>
      <p:sp>
        <p:nvSpPr>
          <p:cNvPr id="18" name="Texto Explicativo: Seta para a Esquerda 17">
            <a:extLst>
              <a:ext uri="{FF2B5EF4-FFF2-40B4-BE49-F238E27FC236}">
                <a16:creationId xmlns:a16="http://schemas.microsoft.com/office/drawing/2014/main" id="{ABE43152-E242-7484-1E63-69A229D1FE77}"/>
              </a:ext>
            </a:extLst>
          </p:cNvPr>
          <p:cNvSpPr/>
          <p:nvPr/>
        </p:nvSpPr>
        <p:spPr>
          <a:xfrm>
            <a:off x="7577473" y="4737857"/>
            <a:ext cx="3396997" cy="1983618"/>
          </a:xfrm>
          <a:prstGeom prst="leftArrowCallout">
            <a:avLst>
              <a:gd name="adj1" fmla="val 25000"/>
              <a:gd name="adj2" fmla="val 25000"/>
              <a:gd name="adj3" fmla="val 25000"/>
              <a:gd name="adj4" fmla="val 771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pt-BR" dirty="0"/>
              <a:t>Defeitos de software</a:t>
            </a:r>
          </a:p>
          <a:p>
            <a:pPr marL="285750" indent="-285750" algn="ctr">
              <a:buFont typeface="Arial" panose="020B0604020202020204" pitchFamily="34" charset="0"/>
              <a:buChar char="•"/>
            </a:pPr>
            <a:r>
              <a:rPr lang="pt-BR" dirty="0"/>
              <a:t>Falhas de configuração</a:t>
            </a:r>
          </a:p>
          <a:p>
            <a:pPr marL="285750" indent="-285750" algn="ctr">
              <a:buFont typeface="Arial" panose="020B0604020202020204" pitchFamily="34" charset="0"/>
              <a:buChar char="•"/>
            </a:pPr>
            <a:r>
              <a:rPr lang="pt-BR" dirty="0"/>
              <a:t>Uso inadequado</a:t>
            </a:r>
          </a:p>
          <a:p>
            <a:pPr marL="285750" indent="-285750" algn="ctr">
              <a:buFont typeface="Arial" panose="020B0604020202020204" pitchFamily="34" charset="0"/>
              <a:buChar char="•"/>
            </a:pPr>
            <a:r>
              <a:rPr lang="pt-BR" dirty="0"/>
              <a:t>Fraquezas advindas da complexidade dos sistemas</a:t>
            </a:r>
          </a:p>
        </p:txBody>
      </p:sp>
    </p:spTree>
    <p:extLst>
      <p:ext uri="{BB962C8B-B14F-4D97-AF65-F5344CB8AC3E}">
        <p14:creationId xmlns:p14="http://schemas.microsoft.com/office/powerpoint/2010/main" val="483588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B819E-58F5-5A79-6E6B-4AD1E8C6B00E}"/>
              </a:ext>
            </a:extLst>
          </p:cNvPr>
          <p:cNvSpPr>
            <a:spLocks noGrp="1"/>
          </p:cNvSpPr>
          <p:nvPr>
            <p:ph type="title"/>
          </p:nvPr>
        </p:nvSpPr>
        <p:spPr/>
        <p:txBody>
          <a:bodyPr anchor="ctr">
            <a:normAutofit/>
          </a:bodyPr>
          <a:lstStyle/>
          <a:p>
            <a:r>
              <a:rPr lang="pt-BR" dirty="0"/>
              <a:t>Como Ocorrem os Ataques</a:t>
            </a:r>
          </a:p>
        </p:txBody>
      </p:sp>
      <p:pic>
        <p:nvPicPr>
          <p:cNvPr id="8" name="Picture 7" descr="Alfinete e fio formando um heptágono">
            <a:extLst>
              <a:ext uri="{FF2B5EF4-FFF2-40B4-BE49-F238E27FC236}">
                <a16:creationId xmlns:a16="http://schemas.microsoft.com/office/drawing/2014/main" id="{3FD476AA-7AFE-F31D-E2D2-F199C7FBFFE9}"/>
              </a:ext>
            </a:extLst>
          </p:cNvPr>
          <p:cNvPicPr>
            <a:picLocks noChangeAspect="1"/>
          </p:cNvPicPr>
          <p:nvPr/>
        </p:nvPicPr>
        <p:blipFill rotWithShape="1">
          <a:blip r:embed="rId2"/>
          <a:srcRect t="20718" b="17290"/>
          <a:stretch/>
        </p:blipFill>
        <p:spPr>
          <a:xfrm>
            <a:off x="838200" y="1825625"/>
            <a:ext cx="10515600" cy="4351338"/>
          </a:xfrm>
          <a:prstGeom prst="rect">
            <a:avLst/>
          </a:prstGeom>
          <a:noFill/>
        </p:spPr>
      </p:pic>
    </p:spTree>
    <p:extLst>
      <p:ext uri="{BB962C8B-B14F-4D97-AF65-F5344CB8AC3E}">
        <p14:creationId xmlns:p14="http://schemas.microsoft.com/office/powerpoint/2010/main" val="1590649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6564AB-0FD7-F6EC-401A-12418ABCE58B}"/>
              </a:ext>
            </a:extLst>
          </p:cNvPr>
          <p:cNvSpPr>
            <a:spLocks noGrp="1"/>
          </p:cNvSpPr>
          <p:nvPr>
            <p:ph type="title"/>
          </p:nvPr>
        </p:nvSpPr>
        <p:spPr/>
        <p:txBody>
          <a:bodyPr/>
          <a:lstStyle/>
          <a:p>
            <a:r>
              <a:rPr lang="pt-BR" dirty="0"/>
              <a:t>Conceitos de:</a:t>
            </a:r>
            <a:br>
              <a:rPr lang="pt-BR" dirty="0"/>
            </a:br>
            <a:r>
              <a:rPr lang="pt-BR" dirty="0"/>
              <a:t>Ataque, Exploit e Código Malicioso</a:t>
            </a:r>
          </a:p>
        </p:txBody>
      </p:sp>
      <p:graphicFrame>
        <p:nvGraphicFramePr>
          <p:cNvPr id="5" name="Espaço Reservado para Conteúdo 4">
            <a:extLst>
              <a:ext uri="{FF2B5EF4-FFF2-40B4-BE49-F238E27FC236}">
                <a16:creationId xmlns:a16="http://schemas.microsoft.com/office/drawing/2014/main" id="{90D00DB6-1A1F-47F1-141A-942BCB0DBFC3}"/>
              </a:ext>
            </a:extLst>
          </p:cNvPr>
          <p:cNvGraphicFramePr>
            <a:graphicFrameLocks noGrp="1"/>
          </p:cNvGraphicFramePr>
          <p:nvPr>
            <p:ph idx="1"/>
            <p:extLst>
              <p:ext uri="{D42A27DB-BD31-4B8C-83A1-F6EECF244321}">
                <p14:modId xmlns:p14="http://schemas.microsoft.com/office/powerpoint/2010/main" val="1864473291"/>
              </p:ext>
            </p:extLst>
          </p:nvPr>
        </p:nvGraphicFramePr>
        <p:xfrm>
          <a:off x="1944624" y="1825625"/>
          <a:ext cx="1007173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8" name="Picture 12" descr="Agente Smith – Wikipédia, a enciclopédia livre">
            <a:extLst>
              <a:ext uri="{FF2B5EF4-FFF2-40B4-BE49-F238E27FC236}">
                <a16:creationId xmlns:a16="http://schemas.microsoft.com/office/drawing/2014/main" id="{5A8757A7-16B6-2F49-BB74-012C2353A0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15" y="4400931"/>
            <a:ext cx="1181869" cy="177603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eo (Matrix) by TotallyNotIncina on DeviantArt">
            <a:extLst>
              <a:ext uri="{FF2B5EF4-FFF2-40B4-BE49-F238E27FC236}">
                <a16:creationId xmlns:a16="http://schemas.microsoft.com/office/drawing/2014/main" id="{478607EB-9409-8BFC-F419-F9188FD76B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425" y="2902399"/>
            <a:ext cx="1046519" cy="144101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10 Curiosidades sobre Matrix Reloaded">
            <a:extLst>
              <a:ext uri="{FF2B5EF4-FFF2-40B4-BE49-F238E27FC236}">
                <a16:creationId xmlns:a16="http://schemas.microsoft.com/office/drawing/2014/main" id="{2A23E024-4406-3CFE-7E9F-95E1628E83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78" y="1626568"/>
            <a:ext cx="1835670" cy="116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5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83500-4B18-9141-A7F2-30B268A8B40D}"/>
              </a:ext>
            </a:extLst>
          </p:cNvPr>
          <p:cNvSpPr>
            <a:spLocks noGrp="1"/>
          </p:cNvSpPr>
          <p:nvPr>
            <p:ph type="title"/>
          </p:nvPr>
        </p:nvSpPr>
        <p:spPr/>
        <p:txBody>
          <a:bodyPr>
            <a:normAutofit/>
          </a:bodyPr>
          <a:lstStyle/>
          <a:p>
            <a:r>
              <a:rPr lang="pt-BR" dirty="0"/>
              <a:t>A Importância da Informação. </a:t>
            </a:r>
            <a:br>
              <a:rPr lang="pt-BR" dirty="0"/>
            </a:br>
            <a:endParaRPr lang="pt-BR" dirty="0"/>
          </a:p>
        </p:txBody>
      </p:sp>
      <p:sp>
        <p:nvSpPr>
          <p:cNvPr id="8" name="Espaço Reservado para Texto 7">
            <a:extLst>
              <a:ext uri="{FF2B5EF4-FFF2-40B4-BE49-F238E27FC236}">
                <a16:creationId xmlns:a16="http://schemas.microsoft.com/office/drawing/2014/main" id="{4271DBA7-BD76-7420-BC38-CF036BBD3785}"/>
              </a:ext>
            </a:extLst>
          </p:cNvPr>
          <p:cNvSpPr>
            <a:spLocks noGrp="1"/>
          </p:cNvSpPr>
          <p:nvPr>
            <p:ph type="body" idx="1"/>
          </p:nvPr>
        </p:nvSpPr>
        <p:spPr>
          <a:xfrm>
            <a:off x="839788" y="1681163"/>
            <a:ext cx="10512424" cy="823912"/>
          </a:xfrm>
        </p:spPr>
        <p:txBody>
          <a:bodyPr>
            <a:normAutofit/>
          </a:bodyPr>
          <a:lstStyle/>
          <a:p>
            <a:r>
              <a:rPr lang="pt-BR" dirty="0"/>
              <a:t>Possuir informação é ganhar agilidade, competitividade, previsibilidade, dinamismo.</a:t>
            </a:r>
          </a:p>
        </p:txBody>
      </p:sp>
      <p:sp>
        <p:nvSpPr>
          <p:cNvPr id="9" name="Espaço Reservado para Conteúdo 8">
            <a:extLst>
              <a:ext uri="{FF2B5EF4-FFF2-40B4-BE49-F238E27FC236}">
                <a16:creationId xmlns:a16="http://schemas.microsoft.com/office/drawing/2014/main" id="{C9081372-71E1-8613-1264-A6A2210E525E}"/>
              </a:ext>
            </a:extLst>
          </p:cNvPr>
          <p:cNvSpPr>
            <a:spLocks noGrp="1"/>
          </p:cNvSpPr>
          <p:nvPr>
            <p:ph sz="half" idx="2"/>
          </p:nvPr>
        </p:nvSpPr>
        <p:spPr>
          <a:xfrm>
            <a:off x="836612" y="2505075"/>
            <a:ext cx="5157787" cy="3684588"/>
          </a:xfrm>
        </p:spPr>
        <p:txBody>
          <a:bodyPr/>
          <a:lstStyle/>
          <a:p>
            <a:r>
              <a:rPr lang="pt-BR" dirty="0"/>
              <a:t>Indivíduo</a:t>
            </a:r>
          </a:p>
          <a:p>
            <a:pPr lvl="1"/>
            <a:r>
              <a:rPr lang="pt-BR" dirty="0"/>
              <a:t>Aumento da gasolina</a:t>
            </a:r>
          </a:p>
          <a:p>
            <a:pPr lvl="1"/>
            <a:r>
              <a:rPr lang="pt-BR" dirty="0"/>
              <a:t>Precipitação de chuva</a:t>
            </a:r>
          </a:p>
          <a:p>
            <a:pPr lvl="1"/>
            <a:r>
              <a:rPr lang="pt-BR" dirty="0"/>
              <a:t>Promoção da passagem aérea</a:t>
            </a:r>
          </a:p>
          <a:p>
            <a:pPr lvl="1"/>
            <a:r>
              <a:rPr lang="pt-BR" dirty="0"/>
              <a:t>Queda da Bovespa</a:t>
            </a:r>
          </a:p>
          <a:p>
            <a:endParaRPr lang="pt-BR" dirty="0"/>
          </a:p>
        </p:txBody>
      </p:sp>
      <p:sp>
        <p:nvSpPr>
          <p:cNvPr id="11" name="Espaço Reservado para Conteúdo 10">
            <a:extLst>
              <a:ext uri="{FF2B5EF4-FFF2-40B4-BE49-F238E27FC236}">
                <a16:creationId xmlns:a16="http://schemas.microsoft.com/office/drawing/2014/main" id="{496D39C9-31A4-E504-C976-470EA77B3BC5}"/>
              </a:ext>
            </a:extLst>
          </p:cNvPr>
          <p:cNvSpPr>
            <a:spLocks noGrp="1"/>
          </p:cNvSpPr>
          <p:nvPr>
            <p:ph sz="quarter" idx="4"/>
          </p:nvPr>
        </p:nvSpPr>
        <p:spPr/>
        <p:txBody>
          <a:bodyPr/>
          <a:lstStyle/>
          <a:p>
            <a:r>
              <a:rPr lang="pt-BR" dirty="0"/>
              <a:t> Empresa</a:t>
            </a:r>
          </a:p>
          <a:p>
            <a:pPr lvl="1"/>
            <a:r>
              <a:rPr lang="pt-BR" dirty="0"/>
              <a:t>Discurso do presidente</a:t>
            </a:r>
          </a:p>
          <a:p>
            <a:pPr lvl="1"/>
            <a:r>
              <a:rPr lang="pt-BR" dirty="0"/>
              <a:t>Valorização do Petróleo</a:t>
            </a:r>
          </a:p>
          <a:p>
            <a:pPr lvl="1"/>
            <a:r>
              <a:rPr lang="pt-BR" dirty="0"/>
              <a:t>Tendências tecnológicas</a:t>
            </a:r>
          </a:p>
          <a:p>
            <a:pPr lvl="1"/>
            <a:r>
              <a:rPr lang="pt-BR" dirty="0"/>
              <a:t>Oscilação da taxa de juros</a:t>
            </a:r>
          </a:p>
        </p:txBody>
      </p:sp>
    </p:spTree>
    <p:extLst>
      <p:ext uri="{BB962C8B-B14F-4D97-AF65-F5344CB8AC3E}">
        <p14:creationId xmlns:p14="http://schemas.microsoft.com/office/powerpoint/2010/main" val="3650557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D91C0-D94E-36C1-55F3-0A62A61E579E}"/>
              </a:ext>
            </a:extLst>
          </p:cNvPr>
          <p:cNvSpPr>
            <a:spLocks noGrp="1"/>
          </p:cNvSpPr>
          <p:nvPr>
            <p:ph type="title"/>
          </p:nvPr>
        </p:nvSpPr>
        <p:spPr/>
        <p:txBody>
          <a:bodyPr/>
          <a:lstStyle/>
          <a:p>
            <a:r>
              <a:rPr lang="pt-BR" dirty="0"/>
              <a:t>Tipos de Ataque</a:t>
            </a:r>
          </a:p>
        </p:txBody>
      </p:sp>
      <p:graphicFrame>
        <p:nvGraphicFramePr>
          <p:cNvPr id="5" name="Espaço Reservado para Conteúdo 4">
            <a:extLst>
              <a:ext uri="{FF2B5EF4-FFF2-40B4-BE49-F238E27FC236}">
                <a16:creationId xmlns:a16="http://schemas.microsoft.com/office/drawing/2014/main" id="{51A326D6-D98C-5F35-FB02-56D4F8DE2A0C}"/>
              </a:ext>
            </a:extLst>
          </p:cNvPr>
          <p:cNvGraphicFramePr>
            <a:graphicFrameLocks noGrp="1"/>
          </p:cNvGraphicFramePr>
          <p:nvPr>
            <p:ph idx="1"/>
            <p:extLst>
              <p:ext uri="{D42A27DB-BD31-4B8C-83A1-F6EECF244321}">
                <p14:modId xmlns:p14="http://schemas.microsoft.com/office/powerpoint/2010/main" val="2873875904"/>
              </p:ext>
            </p:extLst>
          </p:nvPr>
        </p:nvGraphicFramePr>
        <p:xfrm>
          <a:off x="106680" y="1417320"/>
          <a:ext cx="12018264" cy="4873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1671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B3DC6-D8AE-FD7C-2DCB-E1D56E838DC9}"/>
              </a:ext>
            </a:extLst>
          </p:cNvPr>
          <p:cNvSpPr>
            <a:spLocks noGrp="1"/>
          </p:cNvSpPr>
          <p:nvPr>
            <p:ph type="title"/>
          </p:nvPr>
        </p:nvSpPr>
        <p:spPr/>
        <p:txBody>
          <a:bodyPr>
            <a:normAutofit/>
          </a:bodyPr>
          <a:lstStyle/>
          <a:p>
            <a:r>
              <a:rPr lang="pt-BR" dirty="0"/>
              <a:t>Cenário: </a:t>
            </a:r>
            <a:r>
              <a:rPr lang="pt-BR" dirty="0" err="1"/>
              <a:t>Phishing</a:t>
            </a:r>
            <a:br>
              <a:rPr lang="pt-BR" dirty="0"/>
            </a:br>
            <a:r>
              <a:rPr lang="pt-BR" dirty="0"/>
              <a:t>Ataque Contra Usuários de Internet</a:t>
            </a:r>
          </a:p>
        </p:txBody>
      </p:sp>
      <p:grpSp>
        <p:nvGrpSpPr>
          <p:cNvPr id="15" name="Agrupar 14">
            <a:extLst>
              <a:ext uri="{FF2B5EF4-FFF2-40B4-BE49-F238E27FC236}">
                <a16:creationId xmlns:a16="http://schemas.microsoft.com/office/drawing/2014/main" id="{2388CB08-C01E-5A8D-6298-B4C50629FE00}"/>
              </a:ext>
            </a:extLst>
          </p:cNvPr>
          <p:cNvGrpSpPr/>
          <p:nvPr/>
        </p:nvGrpSpPr>
        <p:grpSpPr>
          <a:xfrm>
            <a:off x="451154" y="1690688"/>
            <a:ext cx="2071799" cy="1243079"/>
            <a:chOff x="694766" y="279"/>
            <a:chExt cx="2071799" cy="1243079"/>
          </a:xfrm>
        </p:grpSpPr>
        <p:sp>
          <p:nvSpPr>
            <p:cNvPr id="16" name="Retângulo: Cantos Arredondados 15">
              <a:extLst>
                <a:ext uri="{FF2B5EF4-FFF2-40B4-BE49-F238E27FC236}">
                  <a16:creationId xmlns:a16="http://schemas.microsoft.com/office/drawing/2014/main" id="{1643ED22-1F0F-9246-DCEF-62A581461838}"/>
                </a:ext>
              </a:extLst>
            </p:cNvPr>
            <p:cNvSpPr/>
            <p:nvPr/>
          </p:nvSpPr>
          <p:spPr>
            <a:xfrm>
              <a:off x="694766" y="27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pt-BR" sz="1500"/>
            </a:p>
          </p:txBody>
        </p:sp>
        <p:sp>
          <p:nvSpPr>
            <p:cNvPr id="17" name="Retângulo: Cantos Arredondados 4">
              <a:extLst>
                <a:ext uri="{FF2B5EF4-FFF2-40B4-BE49-F238E27FC236}">
                  <a16:creationId xmlns:a16="http://schemas.microsoft.com/office/drawing/2014/main" id="{92AB8A3F-B2D3-E91A-B139-9E489A25007F}"/>
                </a:ext>
              </a:extLst>
            </p:cNvPr>
            <p:cNvSpPr txBox="1"/>
            <p:nvPr/>
          </p:nvSpPr>
          <p:spPr>
            <a:xfrm>
              <a:off x="731175" y="3668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t>Usuário recebe e-mail com um PDF em anexo [Ex.: NFE, Ata de reunião, pedido de cotação, </a:t>
              </a:r>
              <a:r>
                <a:rPr lang="pt-BR" sz="1500" kern="1200" dirty="0" err="1"/>
                <a:t>etc</a:t>
              </a:r>
              <a:r>
                <a:rPr lang="pt-BR" sz="1500" kern="1200" dirty="0"/>
                <a:t>] </a:t>
              </a:r>
            </a:p>
          </p:txBody>
        </p:sp>
      </p:grpSp>
      <p:grpSp>
        <p:nvGrpSpPr>
          <p:cNvPr id="18" name="Agrupar 17">
            <a:extLst>
              <a:ext uri="{FF2B5EF4-FFF2-40B4-BE49-F238E27FC236}">
                <a16:creationId xmlns:a16="http://schemas.microsoft.com/office/drawing/2014/main" id="{3F4712AA-4628-7856-C392-51919945395F}"/>
              </a:ext>
            </a:extLst>
          </p:cNvPr>
          <p:cNvGrpSpPr/>
          <p:nvPr/>
        </p:nvGrpSpPr>
        <p:grpSpPr>
          <a:xfrm>
            <a:off x="451153" y="3302694"/>
            <a:ext cx="2071799" cy="1243079"/>
            <a:chOff x="694766" y="1554129"/>
            <a:chExt cx="2071799" cy="1243079"/>
          </a:xfrm>
        </p:grpSpPr>
        <p:sp>
          <p:nvSpPr>
            <p:cNvPr id="19" name="Retângulo: Cantos Arredondados 18">
              <a:extLst>
                <a:ext uri="{FF2B5EF4-FFF2-40B4-BE49-F238E27FC236}">
                  <a16:creationId xmlns:a16="http://schemas.microsoft.com/office/drawing/2014/main" id="{15707EE1-1FC3-4E27-B312-9536999ED52C}"/>
                </a:ext>
              </a:extLst>
            </p:cNvPr>
            <p:cNvSpPr/>
            <p:nvPr/>
          </p:nvSpPr>
          <p:spPr>
            <a:xfrm>
              <a:off x="694766" y="155412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114998"/>
                <a:satOff val="-2801"/>
                <a:lumOff val="12256"/>
                <a:alphaOff val="0"/>
              </a:schemeClr>
            </a:fillRef>
            <a:effectRef idx="0">
              <a:schemeClr val="accent1">
                <a:shade val="50000"/>
                <a:hueOff val="114998"/>
                <a:satOff val="-2801"/>
                <a:lumOff val="12256"/>
                <a:alphaOff val="0"/>
              </a:schemeClr>
            </a:effectRef>
            <a:fontRef idx="minor">
              <a:schemeClr val="lt1"/>
            </a:fontRef>
          </p:style>
          <p:txBody>
            <a:bodyPr/>
            <a:lstStyle/>
            <a:p>
              <a:endParaRPr lang="pt-BR" sz="1500"/>
            </a:p>
          </p:txBody>
        </p:sp>
        <p:sp>
          <p:nvSpPr>
            <p:cNvPr id="20" name="Retângulo: Cantos Arredondados 4">
              <a:extLst>
                <a:ext uri="{FF2B5EF4-FFF2-40B4-BE49-F238E27FC236}">
                  <a16:creationId xmlns:a16="http://schemas.microsoft.com/office/drawing/2014/main" id="{D866FC24-1AF1-FF5C-1D29-01779713D30D}"/>
                </a:ext>
              </a:extLst>
            </p:cNvPr>
            <p:cNvSpPr txBox="1"/>
            <p:nvPr/>
          </p:nvSpPr>
          <p:spPr>
            <a:xfrm>
              <a:off x="731175" y="159053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t>PDF é aberto usando uma versão vulnerável do leitor (Ex. Acrobat)</a:t>
              </a:r>
            </a:p>
          </p:txBody>
        </p:sp>
      </p:grpSp>
      <p:grpSp>
        <p:nvGrpSpPr>
          <p:cNvPr id="21" name="Agrupar 20">
            <a:extLst>
              <a:ext uri="{FF2B5EF4-FFF2-40B4-BE49-F238E27FC236}">
                <a16:creationId xmlns:a16="http://schemas.microsoft.com/office/drawing/2014/main" id="{7A502CFD-04DC-5588-4A9D-C54297414E18}"/>
              </a:ext>
            </a:extLst>
          </p:cNvPr>
          <p:cNvGrpSpPr/>
          <p:nvPr/>
        </p:nvGrpSpPr>
        <p:grpSpPr>
          <a:xfrm>
            <a:off x="487562" y="4914700"/>
            <a:ext cx="2071799" cy="1243079"/>
            <a:chOff x="694766" y="3107978"/>
            <a:chExt cx="2071799" cy="1243079"/>
          </a:xfrm>
        </p:grpSpPr>
        <p:sp>
          <p:nvSpPr>
            <p:cNvPr id="22" name="Retângulo: Cantos Arredondados 21">
              <a:extLst>
                <a:ext uri="{FF2B5EF4-FFF2-40B4-BE49-F238E27FC236}">
                  <a16:creationId xmlns:a16="http://schemas.microsoft.com/office/drawing/2014/main" id="{39C99D2D-356D-F335-4781-A81C7D4AED40}"/>
                </a:ext>
              </a:extLst>
            </p:cNvPr>
            <p:cNvSpPr/>
            <p:nvPr/>
          </p:nvSpPr>
          <p:spPr>
            <a:xfrm>
              <a:off x="694766" y="3107978"/>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229996"/>
                <a:satOff val="-5601"/>
                <a:lumOff val="24512"/>
                <a:alphaOff val="0"/>
              </a:schemeClr>
            </a:fillRef>
            <a:effectRef idx="0">
              <a:schemeClr val="accent1">
                <a:shade val="50000"/>
                <a:hueOff val="229996"/>
                <a:satOff val="-5601"/>
                <a:lumOff val="24512"/>
                <a:alphaOff val="0"/>
              </a:schemeClr>
            </a:effectRef>
            <a:fontRef idx="minor">
              <a:schemeClr val="lt1"/>
            </a:fontRef>
          </p:style>
          <p:txBody>
            <a:bodyPr/>
            <a:lstStyle/>
            <a:p>
              <a:endParaRPr lang="pt-BR" sz="1500"/>
            </a:p>
          </p:txBody>
        </p:sp>
        <p:sp>
          <p:nvSpPr>
            <p:cNvPr id="23" name="Retângulo: Cantos Arredondados 4">
              <a:extLst>
                <a:ext uri="{FF2B5EF4-FFF2-40B4-BE49-F238E27FC236}">
                  <a16:creationId xmlns:a16="http://schemas.microsoft.com/office/drawing/2014/main" id="{02622C2D-5F3D-B1A8-28EE-F3663B289CEC}"/>
                </a:ext>
              </a:extLst>
            </p:cNvPr>
            <p:cNvSpPr txBox="1"/>
            <p:nvPr/>
          </p:nvSpPr>
          <p:spPr>
            <a:xfrm>
              <a:off x="731175" y="3144387"/>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t>PDF tem conteúdo malicioso e explora vulnerabilidade do programa leitor </a:t>
              </a:r>
            </a:p>
          </p:txBody>
        </p:sp>
      </p:grpSp>
      <p:grpSp>
        <p:nvGrpSpPr>
          <p:cNvPr id="24" name="Agrupar 23">
            <a:extLst>
              <a:ext uri="{FF2B5EF4-FFF2-40B4-BE49-F238E27FC236}">
                <a16:creationId xmlns:a16="http://schemas.microsoft.com/office/drawing/2014/main" id="{02E28EFD-AB76-B07B-12E3-BEA3E202B500}"/>
              </a:ext>
            </a:extLst>
          </p:cNvPr>
          <p:cNvGrpSpPr/>
          <p:nvPr/>
        </p:nvGrpSpPr>
        <p:grpSpPr>
          <a:xfrm>
            <a:off x="3527399" y="4908877"/>
            <a:ext cx="2071799" cy="1243079"/>
            <a:chOff x="3450258" y="3107978"/>
            <a:chExt cx="2071799" cy="1243079"/>
          </a:xfrm>
        </p:grpSpPr>
        <p:sp>
          <p:nvSpPr>
            <p:cNvPr id="31" name="Retângulo: Cantos Arredondados 30">
              <a:extLst>
                <a:ext uri="{FF2B5EF4-FFF2-40B4-BE49-F238E27FC236}">
                  <a16:creationId xmlns:a16="http://schemas.microsoft.com/office/drawing/2014/main" id="{EDC8E4A4-F3E0-12C7-3EC1-6E3772CE1857}"/>
                </a:ext>
              </a:extLst>
            </p:cNvPr>
            <p:cNvSpPr/>
            <p:nvPr/>
          </p:nvSpPr>
          <p:spPr>
            <a:xfrm>
              <a:off x="3450258" y="3107978"/>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344994"/>
                <a:satOff val="-8402"/>
                <a:lumOff val="36768"/>
                <a:alphaOff val="0"/>
              </a:schemeClr>
            </a:fillRef>
            <a:effectRef idx="0">
              <a:schemeClr val="accent1">
                <a:shade val="50000"/>
                <a:hueOff val="344994"/>
                <a:satOff val="-8402"/>
                <a:lumOff val="36768"/>
                <a:alphaOff val="0"/>
              </a:schemeClr>
            </a:effectRef>
            <a:fontRef idx="minor">
              <a:schemeClr val="lt1"/>
            </a:fontRef>
          </p:style>
          <p:txBody>
            <a:bodyPr/>
            <a:lstStyle/>
            <a:p>
              <a:endParaRPr lang="pt-BR" sz="1500"/>
            </a:p>
          </p:txBody>
        </p:sp>
        <p:sp>
          <p:nvSpPr>
            <p:cNvPr id="32" name="Retângulo: Cantos Arredondados 4">
              <a:extLst>
                <a:ext uri="{FF2B5EF4-FFF2-40B4-BE49-F238E27FC236}">
                  <a16:creationId xmlns:a16="http://schemas.microsoft.com/office/drawing/2014/main" id="{8EF9A7B4-658C-7A13-8999-854F2425B04A}"/>
                </a:ext>
              </a:extLst>
            </p:cNvPr>
            <p:cNvSpPr txBox="1"/>
            <p:nvPr/>
          </p:nvSpPr>
          <p:spPr>
            <a:xfrm>
              <a:off x="3486667" y="3144387"/>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t>Código do atacante é executado no computador</a:t>
              </a:r>
            </a:p>
          </p:txBody>
        </p:sp>
      </p:grpSp>
      <p:grpSp>
        <p:nvGrpSpPr>
          <p:cNvPr id="25" name="Agrupar 24">
            <a:extLst>
              <a:ext uri="{FF2B5EF4-FFF2-40B4-BE49-F238E27FC236}">
                <a16:creationId xmlns:a16="http://schemas.microsoft.com/office/drawing/2014/main" id="{E1AF5824-4E45-F7CB-9132-B52534F2A86A}"/>
              </a:ext>
            </a:extLst>
          </p:cNvPr>
          <p:cNvGrpSpPr/>
          <p:nvPr/>
        </p:nvGrpSpPr>
        <p:grpSpPr>
          <a:xfrm>
            <a:off x="3527399" y="3280947"/>
            <a:ext cx="2071799" cy="1243079"/>
            <a:chOff x="3450258" y="1554129"/>
            <a:chExt cx="2071799" cy="1243079"/>
          </a:xfrm>
        </p:grpSpPr>
        <p:sp>
          <p:nvSpPr>
            <p:cNvPr id="29" name="Retângulo: Cantos Arredondados 28">
              <a:extLst>
                <a:ext uri="{FF2B5EF4-FFF2-40B4-BE49-F238E27FC236}">
                  <a16:creationId xmlns:a16="http://schemas.microsoft.com/office/drawing/2014/main" id="{B0B5ADC3-4CBB-3B2C-D086-3F8254036590}"/>
                </a:ext>
              </a:extLst>
            </p:cNvPr>
            <p:cNvSpPr/>
            <p:nvPr/>
          </p:nvSpPr>
          <p:spPr>
            <a:xfrm>
              <a:off x="3450258" y="155412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344994"/>
                <a:satOff val="-8402"/>
                <a:lumOff val="36768"/>
                <a:alphaOff val="0"/>
              </a:schemeClr>
            </a:fillRef>
            <a:effectRef idx="0">
              <a:schemeClr val="accent1">
                <a:shade val="50000"/>
                <a:hueOff val="344994"/>
                <a:satOff val="-8402"/>
                <a:lumOff val="36768"/>
                <a:alphaOff val="0"/>
              </a:schemeClr>
            </a:effectRef>
            <a:fontRef idx="minor">
              <a:schemeClr val="lt1"/>
            </a:fontRef>
          </p:style>
          <p:txBody>
            <a:bodyPr/>
            <a:lstStyle/>
            <a:p>
              <a:endParaRPr lang="pt-BR" sz="1500"/>
            </a:p>
          </p:txBody>
        </p:sp>
        <p:sp>
          <p:nvSpPr>
            <p:cNvPr id="30" name="Retângulo: Cantos Arredondados 6">
              <a:extLst>
                <a:ext uri="{FF2B5EF4-FFF2-40B4-BE49-F238E27FC236}">
                  <a16:creationId xmlns:a16="http://schemas.microsoft.com/office/drawing/2014/main" id="{68E2C7DD-A0AE-4ACE-F436-5BEA3B90F871}"/>
                </a:ext>
              </a:extLst>
            </p:cNvPr>
            <p:cNvSpPr txBox="1"/>
            <p:nvPr/>
          </p:nvSpPr>
          <p:spPr>
            <a:xfrm>
              <a:off x="3486667" y="159053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t>Código baixa e executa um malware</a:t>
              </a:r>
            </a:p>
          </p:txBody>
        </p:sp>
      </p:grpSp>
      <p:grpSp>
        <p:nvGrpSpPr>
          <p:cNvPr id="26" name="Agrupar 25">
            <a:extLst>
              <a:ext uri="{FF2B5EF4-FFF2-40B4-BE49-F238E27FC236}">
                <a16:creationId xmlns:a16="http://schemas.microsoft.com/office/drawing/2014/main" id="{D3BFCBE4-4FB6-83E1-0F78-D3EAC9C0ECE6}"/>
              </a:ext>
            </a:extLst>
          </p:cNvPr>
          <p:cNvGrpSpPr/>
          <p:nvPr/>
        </p:nvGrpSpPr>
        <p:grpSpPr>
          <a:xfrm>
            <a:off x="3527399" y="1705350"/>
            <a:ext cx="2071799" cy="1243079"/>
            <a:chOff x="3450258" y="279"/>
            <a:chExt cx="2071799" cy="1243079"/>
          </a:xfrm>
        </p:grpSpPr>
        <p:sp>
          <p:nvSpPr>
            <p:cNvPr id="27" name="Retângulo: Cantos Arredondados 26">
              <a:extLst>
                <a:ext uri="{FF2B5EF4-FFF2-40B4-BE49-F238E27FC236}">
                  <a16:creationId xmlns:a16="http://schemas.microsoft.com/office/drawing/2014/main" id="{913BF90F-3E01-BE31-6336-A1D71F2E8FE4}"/>
                </a:ext>
              </a:extLst>
            </p:cNvPr>
            <p:cNvSpPr/>
            <p:nvPr/>
          </p:nvSpPr>
          <p:spPr>
            <a:xfrm>
              <a:off x="3450258" y="27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229996"/>
                <a:satOff val="-5601"/>
                <a:lumOff val="24512"/>
                <a:alphaOff val="0"/>
              </a:schemeClr>
            </a:fillRef>
            <a:effectRef idx="0">
              <a:schemeClr val="accent1">
                <a:shade val="50000"/>
                <a:hueOff val="229996"/>
                <a:satOff val="-5601"/>
                <a:lumOff val="24512"/>
                <a:alphaOff val="0"/>
              </a:schemeClr>
            </a:effectRef>
            <a:fontRef idx="minor">
              <a:schemeClr val="lt1"/>
            </a:fontRef>
          </p:style>
          <p:txBody>
            <a:bodyPr/>
            <a:lstStyle/>
            <a:p>
              <a:endParaRPr lang="pt-BR" sz="1500"/>
            </a:p>
          </p:txBody>
        </p:sp>
        <p:sp>
          <p:nvSpPr>
            <p:cNvPr id="28" name="Retângulo: Cantos Arredondados 8">
              <a:extLst>
                <a:ext uri="{FF2B5EF4-FFF2-40B4-BE49-F238E27FC236}">
                  <a16:creationId xmlns:a16="http://schemas.microsoft.com/office/drawing/2014/main" id="{C2501481-1D4A-862B-20B9-87AB8193277A}"/>
                </a:ext>
              </a:extLst>
            </p:cNvPr>
            <p:cNvSpPr txBox="1"/>
            <p:nvPr/>
          </p:nvSpPr>
          <p:spPr>
            <a:xfrm>
              <a:off x="3486667" y="3668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t>Malware se conecta em um servidor de Comando e Controle</a:t>
              </a:r>
            </a:p>
          </p:txBody>
        </p:sp>
      </p:grpSp>
      <p:graphicFrame>
        <p:nvGraphicFramePr>
          <p:cNvPr id="42" name="Diagrama 41">
            <a:extLst>
              <a:ext uri="{FF2B5EF4-FFF2-40B4-BE49-F238E27FC236}">
                <a16:creationId xmlns:a16="http://schemas.microsoft.com/office/drawing/2014/main" id="{009F6178-F7F2-7C5D-2775-15EBD11736B9}"/>
              </a:ext>
            </a:extLst>
          </p:cNvPr>
          <p:cNvGraphicFramePr/>
          <p:nvPr>
            <p:extLst>
              <p:ext uri="{D42A27DB-BD31-4B8C-83A1-F6EECF244321}">
                <p14:modId xmlns:p14="http://schemas.microsoft.com/office/powerpoint/2010/main" val="4142064659"/>
              </p:ext>
            </p:extLst>
          </p:nvPr>
        </p:nvGraphicFramePr>
        <p:xfrm>
          <a:off x="7066429" y="1727097"/>
          <a:ext cx="4829735" cy="2877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 name="Seta: para Baixo 42">
            <a:extLst>
              <a:ext uri="{FF2B5EF4-FFF2-40B4-BE49-F238E27FC236}">
                <a16:creationId xmlns:a16="http://schemas.microsoft.com/office/drawing/2014/main" id="{2B3A6C9E-1CA8-C153-E14B-83C5FCA6666F}"/>
              </a:ext>
            </a:extLst>
          </p:cNvPr>
          <p:cNvSpPr/>
          <p:nvPr/>
        </p:nvSpPr>
        <p:spPr>
          <a:xfrm>
            <a:off x="1066800" y="297017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Seta: para Baixo 43">
            <a:extLst>
              <a:ext uri="{FF2B5EF4-FFF2-40B4-BE49-F238E27FC236}">
                <a16:creationId xmlns:a16="http://schemas.microsoft.com/office/drawing/2014/main" id="{69B517E6-F37C-6717-B5F5-5B4FF27FE6AF}"/>
              </a:ext>
            </a:extLst>
          </p:cNvPr>
          <p:cNvSpPr/>
          <p:nvPr/>
        </p:nvSpPr>
        <p:spPr>
          <a:xfrm>
            <a:off x="1052264" y="457509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Seta: para Baixo 44">
            <a:extLst>
              <a:ext uri="{FF2B5EF4-FFF2-40B4-BE49-F238E27FC236}">
                <a16:creationId xmlns:a16="http://schemas.microsoft.com/office/drawing/2014/main" id="{FC26E067-2614-6431-33BD-0F9152A7C780}"/>
              </a:ext>
            </a:extLst>
          </p:cNvPr>
          <p:cNvSpPr/>
          <p:nvPr/>
        </p:nvSpPr>
        <p:spPr>
          <a:xfrm rot="10800000">
            <a:off x="4143047" y="297017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Baixo 45">
            <a:extLst>
              <a:ext uri="{FF2B5EF4-FFF2-40B4-BE49-F238E27FC236}">
                <a16:creationId xmlns:a16="http://schemas.microsoft.com/office/drawing/2014/main" id="{065B8EAD-3F6A-8422-C868-A60372118B8C}"/>
              </a:ext>
            </a:extLst>
          </p:cNvPr>
          <p:cNvSpPr/>
          <p:nvPr/>
        </p:nvSpPr>
        <p:spPr>
          <a:xfrm rot="10800000">
            <a:off x="4128511" y="457509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Seta: para a Direita 46">
            <a:extLst>
              <a:ext uri="{FF2B5EF4-FFF2-40B4-BE49-F238E27FC236}">
                <a16:creationId xmlns:a16="http://schemas.microsoft.com/office/drawing/2014/main" id="{F8C7BCB5-632B-C268-7BA2-4518B2E8903A}"/>
              </a:ext>
            </a:extLst>
          </p:cNvPr>
          <p:cNvSpPr/>
          <p:nvPr/>
        </p:nvSpPr>
        <p:spPr>
          <a:xfrm>
            <a:off x="2644038" y="5221133"/>
            <a:ext cx="846952" cy="61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Seta: para a Direita 47">
            <a:extLst>
              <a:ext uri="{FF2B5EF4-FFF2-40B4-BE49-F238E27FC236}">
                <a16:creationId xmlns:a16="http://schemas.microsoft.com/office/drawing/2014/main" id="{5BF0B720-68BE-3E20-342D-DA41FCF2D95B}"/>
              </a:ext>
            </a:extLst>
          </p:cNvPr>
          <p:cNvSpPr/>
          <p:nvPr/>
        </p:nvSpPr>
        <p:spPr>
          <a:xfrm>
            <a:off x="5681266" y="1963272"/>
            <a:ext cx="1248452" cy="510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98" name="Picture 2" descr="Entenda o que é Phishing — Tribunal Regional Eleitoral de ...">
            <a:extLst>
              <a:ext uri="{FF2B5EF4-FFF2-40B4-BE49-F238E27FC236}">
                <a16:creationId xmlns:a16="http://schemas.microsoft.com/office/drawing/2014/main" id="{1917BCBF-76AF-1F24-B8BA-0CEC2C8B3F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3004" y="4524026"/>
            <a:ext cx="3146656" cy="169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96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AAA0D-0E0C-FB8A-C60E-CEB8D2416D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F32BD5-1F4F-BB3E-CD2A-4E80F60F9705}"/>
              </a:ext>
            </a:extLst>
          </p:cNvPr>
          <p:cNvSpPr>
            <a:spLocks noGrp="1"/>
          </p:cNvSpPr>
          <p:nvPr>
            <p:ph type="title"/>
          </p:nvPr>
        </p:nvSpPr>
        <p:spPr/>
        <p:txBody>
          <a:bodyPr>
            <a:normAutofit/>
          </a:bodyPr>
          <a:lstStyle/>
          <a:p>
            <a:r>
              <a:rPr lang="pt-BR" dirty="0"/>
              <a:t>Cenário: Ataque Contra Servidores Web</a:t>
            </a:r>
          </a:p>
        </p:txBody>
      </p:sp>
      <p:grpSp>
        <p:nvGrpSpPr>
          <p:cNvPr id="15" name="Agrupar 14">
            <a:extLst>
              <a:ext uri="{FF2B5EF4-FFF2-40B4-BE49-F238E27FC236}">
                <a16:creationId xmlns:a16="http://schemas.microsoft.com/office/drawing/2014/main" id="{373A3E0A-F7D4-0B87-0409-4B3F90CCFF75}"/>
              </a:ext>
            </a:extLst>
          </p:cNvPr>
          <p:cNvGrpSpPr/>
          <p:nvPr/>
        </p:nvGrpSpPr>
        <p:grpSpPr>
          <a:xfrm>
            <a:off x="451154" y="1690688"/>
            <a:ext cx="2071799" cy="1243079"/>
            <a:chOff x="694766" y="279"/>
            <a:chExt cx="2071799" cy="1243079"/>
          </a:xfrm>
        </p:grpSpPr>
        <p:sp>
          <p:nvSpPr>
            <p:cNvPr id="16" name="Retângulo: Cantos Arredondados 15">
              <a:extLst>
                <a:ext uri="{FF2B5EF4-FFF2-40B4-BE49-F238E27FC236}">
                  <a16:creationId xmlns:a16="http://schemas.microsoft.com/office/drawing/2014/main" id="{58176BBF-9C7F-1D7A-4A13-0B1B9B560DE1}"/>
                </a:ext>
              </a:extLst>
            </p:cNvPr>
            <p:cNvSpPr/>
            <p:nvPr/>
          </p:nvSpPr>
          <p:spPr>
            <a:xfrm>
              <a:off x="694766" y="27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lstStyle/>
            <a:p>
              <a:endParaRPr lang="pt-BR" sz="1500"/>
            </a:p>
          </p:txBody>
        </p:sp>
        <p:sp>
          <p:nvSpPr>
            <p:cNvPr id="17" name="Retângulo: Cantos Arredondados 4">
              <a:extLst>
                <a:ext uri="{FF2B5EF4-FFF2-40B4-BE49-F238E27FC236}">
                  <a16:creationId xmlns:a16="http://schemas.microsoft.com/office/drawing/2014/main" id="{11A2A5A3-73C5-C85F-74FE-C5A3B3BAB030}"/>
                </a:ext>
              </a:extLst>
            </p:cNvPr>
            <p:cNvSpPr txBox="1"/>
            <p:nvPr/>
          </p:nvSpPr>
          <p:spPr>
            <a:xfrm>
              <a:off x="731175" y="3668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Atacante instala ferramentas em um site já comprometido</a:t>
              </a:r>
              <a:endParaRPr lang="pt-BR" sz="1500" kern="1200" dirty="0"/>
            </a:p>
          </p:txBody>
        </p:sp>
      </p:grpSp>
      <p:grpSp>
        <p:nvGrpSpPr>
          <p:cNvPr id="18" name="Agrupar 17">
            <a:extLst>
              <a:ext uri="{FF2B5EF4-FFF2-40B4-BE49-F238E27FC236}">
                <a16:creationId xmlns:a16="http://schemas.microsoft.com/office/drawing/2014/main" id="{CFE3ED60-9C37-7041-2E34-43687F17CD30}"/>
              </a:ext>
            </a:extLst>
          </p:cNvPr>
          <p:cNvGrpSpPr/>
          <p:nvPr/>
        </p:nvGrpSpPr>
        <p:grpSpPr>
          <a:xfrm>
            <a:off x="451153" y="3302694"/>
            <a:ext cx="2071799" cy="1243079"/>
            <a:chOff x="694766" y="1554129"/>
            <a:chExt cx="2071799" cy="1243079"/>
          </a:xfrm>
        </p:grpSpPr>
        <p:sp>
          <p:nvSpPr>
            <p:cNvPr id="19" name="Retângulo: Cantos Arredondados 18">
              <a:extLst>
                <a:ext uri="{FF2B5EF4-FFF2-40B4-BE49-F238E27FC236}">
                  <a16:creationId xmlns:a16="http://schemas.microsoft.com/office/drawing/2014/main" id="{95863AE2-B937-8266-C3CE-E737810D6506}"/>
                </a:ext>
              </a:extLst>
            </p:cNvPr>
            <p:cNvSpPr/>
            <p:nvPr/>
          </p:nvSpPr>
          <p:spPr>
            <a:xfrm>
              <a:off x="694766" y="155412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114998"/>
                <a:satOff val="-2801"/>
                <a:lumOff val="12256"/>
                <a:alphaOff val="0"/>
              </a:schemeClr>
            </a:fillRef>
            <a:effectRef idx="0">
              <a:schemeClr val="accent1">
                <a:shade val="50000"/>
                <a:hueOff val="114998"/>
                <a:satOff val="-2801"/>
                <a:lumOff val="12256"/>
                <a:alphaOff val="0"/>
              </a:schemeClr>
            </a:effectRef>
            <a:fontRef idx="minor">
              <a:schemeClr val="lt1"/>
            </a:fontRef>
          </p:style>
          <p:txBody>
            <a:bodyPr/>
            <a:lstStyle/>
            <a:p>
              <a:endParaRPr lang="pt-BR" sz="1500"/>
            </a:p>
          </p:txBody>
        </p:sp>
        <p:sp>
          <p:nvSpPr>
            <p:cNvPr id="20" name="Retângulo: Cantos Arredondados 4">
              <a:extLst>
                <a:ext uri="{FF2B5EF4-FFF2-40B4-BE49-F238E27FC236}">
                  <a16:creationId xmlns:a16="http://schemas.microsoft.com/office/drawing/2014/main" id="{31C190E1-03D8-3FBE-CDD2-92E3DFA4222D}"/>
                </a:ext>
              </a:extLst>
            </p:cNvPr>
            <p:cNvSpPr txBox="1"/>
            <p:nvPr/>
          </p:nvSpPr>
          <p:spPr>
            <a:xfrm>
              <a:off x="731175" y="159053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Varre a Internet em busca de sites com sistemas CMS (</a:t>
              </a:r>
              <a:r>
                <a:rPr lang="pt-BR" sz="1600" dirty="0" err="1"/>
                <a:t>Wordpress</a:t>
              </a:r>
              <a:r>
                <a:rPr lang="pt-BR" sz="1600" dirty="0"/>
                <a:t>, </a:t>
              </a:r>
              <a:r>
                <a:rPr lang="pt-BR" sz="1600" dirty="0" err="1"/>
                <a:t>Joomla</a:t>
              </a:r>
              <a:r>
                <a:rPr lang="pt-BR" sz="1600" dirty="0"/>
                <a:t>, </a:t>
              </a:r>
              <a:r>
                <a:rPr lang="pt-BR" sz="1600" dirty="0" err="1"/>
                <a:t>etc</a:t>
              </a:r>
              <a:r>
                <a:rPr lang="pt-BR" sz="1600" dirty="0"/>
                <a:t>)</a:t>
              </a:r>
              <a:endParaRPr lang="pt-BR" sz="1500" kern="1200" dirty="0"/>
            </a:p>
          </p:txBody>
        </p:sp>
      </p:grpSp>
      <p:grpSp>
        <p:nvGrpSpPr>
          <p:cNvPr id="21" name="Agrupar 20">
            <a:extLst>
              <a:ext uri="{FF2B5EF4-FFF2-40B4-BE49-F238E27FC236}">
                <a16:creationId xmlns:a16="http://schemas.microsoft.com/office/drawing/2014/main" id="{C04E165C-0F16-CBD4-4FAE-869821EC4DE4}"/>
              </a:ext>
            </a:extLst>
          </p:cNvPr>
          <p:cNvGrpSpPr/>
          <p:nvPr/>
        </p:nvGrpSpPr>
        <p:grpSpPr>
          <a:xfrm>
            <a:off x="2102370" y="4829690"/>
            <a:ext cx="2071799" cy="1243079"/>
            <a:chOff x="694766" y="3107978"/>
            <a:chExt cx="2071799" cy="1243079"/>
          </a:xfrm>
        </p:grpSpPr>
        <p:sp>
          <p:nvSpPr>
            <p:cNvPr id="22" name="Retângulo: Cantos Arredondados 21">
              <a:extLst>
                <a:ext uri="{FF2B5EF4-FFF2-40B4-BE49-F238E27FC236}">
                  <a16:creationId xmlns:a16="http://schemas.microsoft.com/office/drawing/2014/main" id="{BB4BA08E-94B1-A8ED-9472-634F6C3283F8}"/>
                </a:ext>
              </a:extLst>
            </p:cNvPr>
            <p:cNvSpPr/>
            <p:nvPr/>
          </p:nvSpPr>
          <p:spPr>
            <a:xfrm>
              <a:off x="694766" y="3107978"/>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229996"/>
                <a:satOff val="-5601"/>
                <a:lumOff val="24512"/>
                <a:alphaOff val="0"/>
              </a:schemeClr>
            </a:fillRef>
            <a:effectRef idx="0">
              <a:schemeClr val="accent1">
                <a:shade val="50000"/>
                <a:hueOff val="229996"/>
                <a:satOff val="-5601"/>
                <a:lumOff val="24512"/>
                <a:alphaOff val="0"/>
              </a:schemeClr>
            </a:effectRef>
            <a:fontRef idx="minor">
              <a:schemeClr val="lt1"/>
            </a:fontRef>
          </p:style>
          <p:txBody>
            <a:bodyPr/>
            <a:lstStyle/>
            <a:p>
              <a:endParaRPr lang="pt-BR" sz="1500"/>
            </a:p>
          </p:txBody>
        </p:sp>
        <p:sp>
          <p:nvSpPr>
            <p:cNvPr id="23" name="Retângulo: Cantos Arredondados 4">
              <a:extLst>
                <a:ext uri="{FF2B5EF4-FFF2-40B4-BE49-F238E27FC236}">
                  <a16:creationId xmlns:a16="http://schemas.microsoft.com/office/drawing/2014/main" id="{757B0B17-CD30-D594-116D-B31EBE1087CD}"/>
                </a:ext>
              </a:extLst>
            </p:cNvPr>
            <p:cNvSpPr txBox="1"/>
            <p:nvPr/>
          </p:nvSpPr>
          <p:spPr>
            <a:xfrm>
              <a:off x="731175" y="3144387"/>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Constrói uma lista de sites a serem atacados</a:t>
              </a:r>
              <a:endParaRPr lang="pt-BR" sz="1500" kern="1200" dirty="0"/>
            </a:p>
          </p:txBody>
        </p:sp>
      </p:grpSp>
      <p:grpSp>
        <p:nvGrpSpPr>
          <p:cNvPr id="24" name="Agrupar 23">
            <a:extLst>
              <a:ext uri="{FF2B5EF4-FFF2-40B4-BE49-F238E27FC236}">
                <a16:creationId xmlns:a16="http://schemas.microsoft.com/office/drawing/2014/main" id="{3BAD0347-995F-1C9A-5B52-C1934A46F1A1}"/>
              </a:ext>
            </a:extLst>
          </p:cNvPr>
          <p:cNvGrpSpPr/>
          <p:nvPr/>
        </p:nvGrpSpPr>
        <p:grpSpPr>
          <a:xfrm>
            <a:off x="3573057" y="3372078"/>
            <a:ext cx="2071799" cy="1243079"/>
            <a:chOff x="3450258" y="3107978"/>
            <a:chExt cx="2071799" cy="1243079"/>
          </a:xfrm>
        </p:grpSpPr>
        <p:sp>
          <p:nvSpPr>
            <p:cNvPr id="31" name="Retângulo: Cantos Arredondados 30">
              <a:extLst>
                <a:ext uri="{FF2B5EF4-FFF2-40B4-BE49-F238E27FC236}">
                  <a16:creationId xmlns:a16="http://schemas.microsoft.com/office/drawing/2014/main" id="{AFEA7589-71F2-577A-5437-2D7B622E8A03}"/>
                </a:ext>
              </a:extLst>
            </p:cNvPr>
            <p:cNvSpPr/>
            <p:nvPr/>
          </p:nvSpPr>
          <p:spPr>
            <a:xfrm>
              <a:off x="3450258" y="3107978"/>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344994"/>
                <a:satOff val="-8402"/>
                <a:lumOff val="36768"/>
                <a:alphaOff val="0"/>
              </a:schemeClr>
            </a:fillRef>
            <a:effectRef idx="0">
              <a:schemeClr val="accent1">
                <a:shade val="50000"/>
                <a:hueOff val="344994"/>
                <a:satOff val="-8402"/>
                <a:lumOff val="36768"/>
                <a:alphaOff val="0"/>
              </a:schemeClr>
            </a:effectRef>
            <a:fontRef idx="minor">
              <a:schemeClr val="lt1"/>
            </a:fontRef>
          </p:style>
          <p:txBody>
            <a:bodyPr/>
            <a:lstStyle/>
            <a:p>
              <a:endParaRPr lang="pt-BR" sz="1500"/>
            </a:p>
          </p:txBody>
        </p:sp>
        <p:sp>
          <p:nvSpPr>
            <p:cNvPr id="32" name="Retângulo: Cantos Arredondados 4">
              <a:extLst>
                <a:ext uri="{FF2B5EF4-FFF2-40B4-BE49-F238E27FC236}">
                  <a16:creationId xmlns:a16="http://schemas.microsoft.com/office/drawing/2014/main" id="{046BAD32-B0E2-8D66-4207-1CA43AF2A0EB}"/>
                </a:ext>
              </a:extLst>
            </p:cNvPr>
            <p:cNvSpPr txBox="1"/>
            <p:nvPr/>
          </p:nvSpPr>
          <p:spPr>
            <a:xfrm>
              <a:off x="3486667" y="3144387"/>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Em cada site realiza um ataque de força bruta de logins e senhas</a:t>
              </a:r>
              <a:endParaRPr lang="pt-BR" sz="1500" kern="1200" dirty="0"/>
            </a:p>
          </p:txBody>
        </p:sp>
      </p:grpSp>
      <p:grpSp>
        <p:nvGrpSpPr>
          <p:cNvPr id="25" name="Agrupar 24">
            <a:extLst>
              <a:ext uri="{FF2B5EF4-FFF2-40B4-BE49-F238E27FC236}">
                <a16:creationId xmlns:a16="http://schemas.microsoft.com/office/drawing/2014/main" id="{0C7E0B1A-3585-6FE4-963F-A3BDCAA0E811}"/>
              </a:ext>
            </a:extLst>
          </p:cNvPr>
          <p:cNvGrpSpPr/>
          <p:nvPr/>
        </p:nvGrpSpPr>
        <p:grpSpPr>
          <a:xfrm>
            <a:off x="3573057" y="1744148"/>
            <a:ext cx="2071799" cy="1243079"/>
            <a:chOff x="3450258" y="1554129"/>
            <a:chExt cx="2071799" cy="1243079"/>
          </a:xfrm>
        </p:grpSpPr>
        <p:sp>
          <p:nvSpPr>
            <p:cNvPr id="29" name="Retângulo: Cantos Arredondados 28">
              <a:extLst>
                <a:ext uri="{FF2B5EF4-FFF2-40B4-BE49-F238E27FC236}">
                  <a16:creationId xmlns:a16="http://schemas.microsoft.com/office/drawing/2014/main" id="{5C774EAB-DD6F-8536-1804-90280200A9AF}"/>
                </a:ext>
              </a:extLst>
            </p:cNvPr>
            <p:cNvSpPr/>
            <p:nvPr/>
          </p:nvSpPr>
          <p:spPr>
            <a:xfrm>
              <a:off x="3450258" y="1554129"/>
              <a:ext cx="2071799" cy="1243079"/>
            </a:xfrm>
            <a:prstGeom prst="roundRect">
              <a:avLst>
                <a:gd name="adj" fmla="val 10000"/>
              </a:avLst>
            </a:prstGeom>
          </p:spPr>
          <p:style>
            <a:lnRef idx="2">
              <a:schemeClr val="lt1">
                <a:hueOff val="0"/>
                <a:satOff val="0"/>
                <a:lumOff val="0"/>
                <a:alphaOff val="0"/>
              </a:schemeClr>
            </a:lnRef>
            <a:fillRef idx="1">
              <a:schemeClr val="accent1">
                <a:shade val="50000"/>
                <a:hueOff val="344994"/>
                <a:satOff val="-8402"/>
                <a:lumOff val="36768"/>
                <a:alphaOff val="0"/>
              </a:schemeClr>
            </a:fillRef>
            <a:effectRef idx="0">
              <a:schemeClr val="accent1">
                <a:shade val="50000"/>
                <a:hueOff val="344994"/>
                <a:satOff val="-8402"/>
                <a:lumOff val="36768"/>
                <a:alphaOff val="0"/>
              </a:schemeClr>
            </a:effectRef>
            <a:fontRef idx="minor">
              <a:schemeClr val="lt1"/>
            </a:fontRef>
          </p:style>
          <p:txBody>
            <a:bodyPr/>
            <a:lstStyle/>
            <a:p>
              <a:endParaRPr lang="pt-BR" sz="1500"/>
            </a:p>
          </p:txBody>
        </p:sp>
        <p:sp>
          <p:nvSpPr>
            <p:cNvPr id="30" name="Retângulo: Cantos Arredondados 6">
              <a:extLst>
                <a:ext uri="{FF2B5EF4-FFF2-40B4-BE49-F238E27FC236}">
                  <a16:creationId xmlns:a16="http://schemas.microsoft.com/office/drawing/2014/main" id="{90987D1D-889C-2AE0-4132-87D1175DB6BA}"/>
                </a:ext>
              </a:extLst>
            </p:cNvPr>
            <p:cNvSpPr txBox="1"/>
            <p:nvPr/>
          </p:nvSpPr>
          <p:spPr>
            <a:xfrm>
              <a:off x="3486667" y="1590538"/>
              <a:ext cx="1998981" cy="11702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600" dirty="0"/>
                <a:t>Ao conseguir acesso ao site pode:</a:t>
              </a:r>
              <a:endParaRPr lang="pt-BR" sz="1500" kern="1200" dirty="0"/>
            </a:p>
          </p:txBody>
        </p:sp>
      </p:grpSp>
      <p:sp>
        <p:nvSpPr>
          <p:cNvPr id="43" name="Seta: para Baixo 42">
            <a:extLst>
              <a:ext uri="{FF2B5EF4-FFF2-40B4-BE49-F238E27FC236}">
                <a16:creationId xmlns:a16="http://schemas.microsoft.com/office/drawing/2014/main" id="{9354E3CE-9CFA-05E6-73E8-ED6C0878DAFE}"/>
              </a:ext>
            </a:extLst>
          </p:cNvPr>
          <p:cNvSpPr/>
          <p:nvPr/>
        </p:nvSpPr>
        <p:spPr>
          <a:xfrm>
            <a:off x="1066800" y="2970176"/>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Baixo 45">
            <a:extLst>
              <a:ext uri="{FF2B5EF4-FFF2-40B4-BE49-F238E27FC236}">
                <a16:creationId xmlns:a16="http://schemas.microsoft.com/office/drawing/2014/main" id="{CD79A812-9E05-4C85-2FC4-A96945132C4E}"/>
              </a:ext>
            </a:extLst>
          </p:cNvPr>
          <p:cNvSpPr/>
          <p:nvPr/>
        </p:nvSpPr>
        <p:spPr>
          <a:xfrm rot="10800000">
            <a:off x="4174169" y="3038297"/>
            <a:ext cx="869576" cy="296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eta: Dobrada para Cima 2">
            <a:extLst>
              <a:ext uri="{FF2B5EF4-FFF2-40B4-BE49-F238E27FC236}">
                <a16:creationId xmlns:a16="http://schemas.microsoft.com/office/drawing/2014/main" id="{E4944326-3293-057D-0F78-7B7E1EB6B235}"/>
              </a:ext>
            </a:extLst>
          </p:cNvPr>
          <p:cNvSpPr/>
          <p:nvPr/>
        </p:nvSpPr>
        <p:spPr>
          <a:xfrm>
            <a:off x="4210578" y="4704725"/>
            <a:ext cx="846952" cy="804672"/>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Dobrada para Cima 4">
            <a:extLst>
              <a:ext uri="{FF2B5EF4-FFF2-40B4-BE49-F238E27FC236}">
                <a16:creationId xmlns:a16="http://schemas.microsoft.com/office/drawing/2014/main" id="{E491FEED-E8A4-8DAD-F0A9-85A1DBD75A4C}"/>
              </a:ext>
            </a:extLst>
          </p:cNvPr>
          <p:cNvSpPr/>
          <p:nvPr/>
        </p:nvSpPr>
        <p:spPr>
          <a:xfrm rot="5400000">
            <a:off x="1078112" y="4746883"/>
            <a:ext cx="846952" cy="804672"/>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AFB6B8A4-5F3C-BC96-82EA-8171D89EDAEC}"/>
              </a:ext>
            </a:extLst>
          </p:cNvPr>
          <p:cNvSpPr txBox="1"/>
          <p:nvPr/>
        </p:nvSpPr>
        <p:spPr>
          <a:xfrm>
            <a:off x="5937464" y="2746176"/>
            <a:ext cx="6041176" cy="2862322"/>
          </a:xfrm>
          <a:prstGeom prst="rect">
            <a:avLst/>
          </a:prstGeom>
          <a:noFill/>
          <a:ln w="76200">
            <a:solidFill>
              <a:srgbClr val="000050"/>
            </a:solidFill>
          </a:ln>
        </p:spPr>
        <p:txBody>
          <a:bodyPr wrap="square" rtlCol="0">
            <a:spAutoFit/>
          </a:bodyPr>
          <a:lstStyle/>
          <a:p>
            <a:pPr marL="285750" indent="-285750">
              <a:buFont typeface="Arial" panose="020B0604020202020204" pitchFamily="34" charset="0"/>
              <a:buChar char="•"/>
            </a:pPr>
            <a:r>
              <a:rPr lang="pt-BR" dirty="0"/>
              <a:t>Alterar o seu conteúdo (</a:t>
            </a:r>
            <a:r>
              <a:rPr lang="pt-BR" dirty="0" err="1"/>
              <a:t>defacement</a:t>
            </a:r>
            <a:r>
              <a:rPr lang="pt-BR" dirty="0"/>
              <a:t>) </a:t>
            </a:r>
          </a:p>
          <a:p>
            <a:pPr marL="285750" indent="-285750">
              <a:buFont typeface="Arial" panose="020B0604020202020204" pitchFamily="34" charset="0"/>
              <a:buChar char="•"/>
            </a:pPr>
            <a:r>
              <a:rPr lang="pt-BR" dirty="0"/>
              <a:t>Desferir ataques contra outros sistemas ou redes </a:t>
            </a:r>
            <a:br>
              <a:rPr lang="pt-BR" dirty="0"/>
            </a:br>
            <a:r>
              <a:rPr lang="pt-BR" dirty="0"/>
              <a:t>(como </a:t>
            </a:r>
            <a:r>
              <a:rPr lang="pt-BR" dirty="0" err="1"/>
              <a:t>DDoS</a:t>
            </a:r>
            <a:r>
              <a:rPr lang="pt-BR" dirty="0"/>
              <a:t>, enviar spam, tentar invadir outros sistemas, </a:t>
            </a:r>
            <a:r>
              <a:rPr lang="pt-BR" dirty="0" err="1"/>
              <a:t>etc</a:t>
            </a:r>
            <a:r>
              <a:rPr lang="pt-BR" dirty="0"/>
              <a:t>) </a:t>
            </a:r>
          </a:p>
          <a:p>
            <a:pPr marL="285750" indent="-285750">
              <a:buFont typeface="Arial" panose="020B0604020202020204" pitchFamily="34" charset="0"/>
              <a:buChar char="•"/>
            </a:pPr>
            <a:r>
              <a:rPr lang="pt-BR" dirty="0"/>
              <a:t>Inserir scripts maliciosos, que exploram vulnerabilidades dos navegadores dos visitantes do site, com o objetivo de  infectar os usuários (ataques de drive-</a:t>
            </a:r>
            <a:r>
              <a:rPr lang="pt-BR" dirty="0" err="1"/>
              <a:t>by</a:t>
            </a:r>
            <a:r>
              <a:rPr lang="pt-BR" dirty="0"/>
              <a:t>) </a:t>
            </a:r>
          </a:p>
          <a:p>
            <a:pPr marL="285750" indent="-285750">
              <a:buFont typeface="Arial" panose="020B0604020202020204" pitchFamily="34" charset="0"/>
              <a:buChar char="•"/>
            </a:pPr>
            <a:r>
              <a:rPr lang="pt-BR" dirty="0"/>
              <a:t>Instalar suas ferramentas e iniciar a busca por outros</a:t>
            </a:r>
            <a:br>
              <a:rPr lang="pt-BR" dirty="0"/>
            </a:br>
            <a:r>
              <a:rPr lang="pt-BR" dirty="0"/>
              <a:t>sites com CMS para reiniciar o ciclo do ataque</a:t>
            </a:r>
          </a:p>
        </p:txBody>
      </p:sp>
      <p:sp>
        <p:nvSpPr>
          <p:cNvPr id="8" name="Seta: Dobrada para Cima 7">
            <a:extLst>
              <a:ext uri="{FF2B5EF4-FFF2-40B4-BE49-F238E27FC236}">
                <a16:creationId xmlns:a16="http://schemas.microsoft.com/office/drawing/2014/main" id="{4FA28300-3CDD-8ACF-3B5D-01B789EDC8BB}"/>
              </a:ext>
            </a:extLst>
          </p:cNvPr>
          <p:cNvSpPr/>
          <p:nvPr/>
        </p:nvSpPr>
        <p:spPr>
          <a:xfrm flipV="1">
            <a:off x="5937464" y="1690688"/>
            <a:ext cx="846952" cy="87974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75629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D6F5A38A-F532-B31C-2A04-BB7EB7E144CC}"/>
              </a:ext>
            </a:extLst>
          </p:cNvPr>
          <p:cNvSpPr>
            <a:spLocks noGrp="1"/>
          </p:cNvSpPr>
          <p:nvPr>
            <p:ph type="title"/>
          </p:nvPr>
        </p:nvSpPr>
        <p:spPr/>
        <p:txBody>
          <a:bodyPr/>
          <a:lstStyle/>
          <a:p>
            <a:r>
              <a:rPr lang="pt-BR" dirty="0"/>
              <a:t>Para fechar por hoje.</a:t>
            </a:r>
          </a:p>
        </p:txBody>
      </p:sp>
      <p:graphicFrame>
        <p:nvGraphicFramePr>
          <p:cNvPr id="11" name="Espaço Reservado para Conteúdo 10">
            <a:extLst>
              <a:ext uri="{FF2B5EF4-FFF2-40B4-BE49-F238E27FC236}">
                <a16:creationId xmlns:a16="http://schemas.microsoft.com/office/drawing/2014/main" id="{239A6253-753B-A773-132F-E6AAD34E827D}"/>
              </a:ext>
            </a:extLst>
          </p:cNvPr>
          <p:cNvGraphicFramePr>
            <a:graphicFrameLocks noGrp="1"/>
          </p:cNvGraphicFramePr>
          <p:nvPr>
            <p:ph idx="1"/>
            <p:extLst>
              <p:ext uri="{D42A27DB-BD31-4B8C-83A1-F6EECF244321}">
                <p14:modId xmlns:p14="http://schemas.microsoft.com/office/powerpoint/2010/main" val="40986079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2161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3C6131-A5D5-97DE-3531-147B77C608D9}"/>
              </a:ext>
            </a:extLst>
          </p:cNvPr>
          <p:cNvSpPr>
            <a:spLocks noGrp="1"/>
          </p:cNvSpPr>
          <p:nvPr>
            <p:ph type="title"/>
          </p:nvPr>
        </p:nvSpPr>
        <p:spPr/>
        <p:txBody>
          <a:bodyPr anchor="b">
            <a:normAutofit/>
          </a:bodyPr>
          <a:lstStyle/>
          <a:p>
            <a:r>
              <a:rPr lang="pt-BR" dirty="0"/>
              <a:t>Debate </a:t>
            </a:r>
          </a:p>
        </p:txBody>
      </p:sp>
      <p:sp>
        <p:nvSpPr>
          <p:cNvPr id="3" name="Espaço Reservado para Conteúdo 2">
            <a:extLst>
              <a:ext uri="{FF2B5EF4-FFF2-40B4-BE49-F238E27FC236}">
                <a16:creationId xmlns:a16="http://schemas.microsoft.com/office/drawing/2014/main" id="{8B3B8B42-0EBA-D9ED-E3A6-68D22C683765}"/>
              </a:ext>
            </a:extLst>
          </p:cNvPr>
          <p:cNvSpPr>
            <a:spLocks noGrp="1"/>
          </p:cNvSpPr>
          <p:nvPr>
            <p:ph type="body" sz="half" idx="2"/>
          </p:nvPr>
        </p:nvSpPr>
        <p:spPr/>
        <p:txBody>
          <a:bodyPr>
            <a:normAutofit/>
          </a:bodyPr>
          <a:lstStyle/>
          <a:p>
            <a:r>
              <a:rPr lang="pt-BR" dirty="0"/>
              <a:t>1)Por que as empresas devem garantir a segurança de seus sistemas de informação? </a:t>
            </a:r>
          </a:p>
          <a:p>
            <a:r>
              <a:rPr lang="pt-BR" dirty="0"/>
              <a:t>2)Quais são os três aspectos da segurança da informação que se destacam? </a:t>
            </a:r>
          </a:p>
          <a:p>
            <a:r>
              <a:rPr lang="pt-BR" dirty="0"/>
              <a:t>3)Por que é importante a organização se preocupar com os aspectos humanos?</a:t>
            </a:r>
          </a:p>
        </p:txBody>
      </p:sp>
      <p:pic>
        <p:nvPicPr>
          <p:cNvPr id="5126" name="Picture 6" descr="Vetor de Debate two speakers. Political speeches debates do Stock | Adobe  Stock">
            <a:extLst>
              <a:ext uri="{FF2B5EF4-FFF2-40B4-BE49-F238E27FC236}">
                <a16:creationId xmlns:a16="http://schemas.microsoft.com/office/drawing/2014/main" id="{AC96FAF6-6FF0-9E07-ADF4-A3514B85C6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3188" y="2142172"/>
            <a:ext cx="6172200" cy="3626167"/>
          </a:xfrm>
          <a:prstGeom prst="rect">
            <a:avLst/>
          </a:prstGeom>
          <a:solidFill>
            <a:srgbClr val="FFFFFF"/>
          </a:solidFill>
        </p:spPr>
      </p:pic>
    </p:spTree>
    <p:extLst>
      <p:ext uri="{BB962C8B-B14F-4D97-AF65-F5344CB8AC3E}">
        <p14:creationId xmlns:p14="http://schemas.microsoft.com/office/powerpoint/2010/main" val="4279065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73605-D318-4049-6642-6E9112E9997F}"/>
              </a:ext>
            </a:extLst>
          </p:cNvPr>
          <p:cNvSpPr>
            <a:spLocks noGrp="1"/>
          </p:cNvSpPr>
          <p:nvPr>
            <p:ph type="title"/>
          </p:nvPr>
        </p:nvSpPr>
        <p:spPr/>
        <p:txBody>
          <a:bodyPr anchor="ctr">
            <a:normAutofit/>
          </a:bodyPr>
          <a:lstStyle/>
          <a:p>
            <a:r>
              <a:rPr lang="pt-BR" dirty="0"/>
              <a:t>Fim</a:t>
            </a:r>
          </a:p>
        </p:txBody>
      </p:sp>
      <p:pic>
        <p:nvPicPr>
          <p:cNvPr id="7170" name="Picture 2" descr="Vetor homem, segurando, clapperboard, modernos, vídeo">
            <a:extLst>
              <a:ext uri="{FF2B5EF4-FFF2-40B4-BE49-F238E27FC236}">
                <a16:creationId xmlns:a16="http://schemas.microsoft.com/office/drawing/2014/main" id="{F433ABBB-B0C0-BD0B-61B8-0D4CF3EADD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20331" y="1825625"/>
            <a:ext cx="4351338" cy="4351338"/>
          </a:xfrm>
          <a:prstGeom prst="rect">
            <a:avLst/>
          </a:prstGeom>
          <a:solidFill>
            <a:srgbClr val="FFFFFF"/>
          </a:solidFill>
        </p:spPr>
      </p:pic>
    </p:spTree>
    <p:extLst>
      <p:ext uri="{BB962C8B-B14F-4D97-AF65-F5344CB8AC3E}">
        <p14:creationId xmlns:p14="http://schemas.microsoft.com/office/powerpoint/2010/main" val="106461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0A124-1B50-11D7-C040-159C406BBAEB}"/>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BBB262AB-D9D1-1774-7358-E6E407D2800E}"/>
              </a:ext>
            </a:extLst>
          </p:cNvPr>
          <p:cNvSpPr>
            <a:spLocks noGrp="1"/>
          </p:cNvSpPr>
          <p:nvPr>
            <p:ph type="body" idx="1"/>
          </p:nvPr>
        </p:nvSpPr>
        <p:spPr/>
        <p:txBody>
          <a:bodyPr/>
          <a:lstStyle/>
          <a:p>
            <a:endParaRPr lang="pt-BR"/>
          </a:p>
        </p:txBody>
      </p:sp>
      <p:sp>
        <p:nvSpPr>
          <p:cNvPr id="4" name="Espaço Reservado para Conteúdo 3">
            <a:extLst>
              <a:ext uri="{FF2B5EF4-FFF2-40B4-BE49-F238E27FC236}">
                <a16:creationId xmlns:a16="http://schemas.microsoft.com/office/drawing/2014/main" id="{E3FF1EEF-6919-CFA7-3398-EE2925065C1E}"/>
              </a:ext>
            </a:extLst>
          </p:cNvPr>
          <p:cNvSpPr>
            <a:spLocks noGrp="1"/>
          </p:cNvSpPr>
          <p:nvPr>
            <p:ph sz="half" idx="2"/>
          </p:nvPr>
        </p:nvSpPr>
        <p:spPr/>
        <p:txBody>
          <a:bodyPr/>
          <a:lstStyle/>
          <a:p>
            <a:endParaRPr lang="pt-BR"/>
          </a:p>
        </p:txBody>
      </p:sp>
      <p:sp>
        <p:nvSpPr>
          <p:cNvPr id="5" name="Espaço Reservado para Texto 4">
            <a:extLst>
              <a:ext uri="{FF2B5EF4-FFF2-40B4-BE49-F238E27FC236}">
                <a16:creationId xmlns:a16="http://schemas.microsoft.com/office/drawing/2014/main" id="{4E6D1850-4CA2-274D-3274-027C2CA8D23D}"/>
              </a:ext>
            </a:extLst>
          </p:cNvPr>
          <p:cNvSpPr>
            <a:spLocks noGrp="1"/>
          </p:cNvSpPr>
          <p:nvPr>
            <p:ph type="body" sz="quarter" idx="3"/>
          </p:nvPr>
        </p:nvSpPr>
        <p:spPr/>
        <p:txBody>
          <a:bodyPr/>
          <a:lstStyle/>
          <a:p>
            <a:endParaRPr lang="pt-BR"/>
          </a:p>
        </p:txBody>
      </p:sp>
      <p:sp>
        <p:nvSpPr>
          <p:cNvPr id="6" name="Espaço Reservado para Conteúdo 5">
            <a:extLst>
              <a:ext uri="{FF2B5EF4-FFF2-40B4-BE49-F238E27FC236}">
                <a16:creationId xmlns:a16="http://schemas.microsoft.com/office/drawing/2014/main" id="{AB401B3D-7FE0-04D8-34AF-33771936D08C}"/>
              </a:ext>
            </a:extLst>
          </p:cNvPr>
          <p:cNvSpPr>
            <a:spLocks noGrp="1"/>
          </p:cNvSpPr>
          <p:nvPr>
            <p:ph sz="quarter" idx="4"/>
          </p:nvPr>
        </p:nvSpPr>
        <p:spPr/>
        <p:txBody>
          <a:bodyPr/>
          <a:lstStyle/>
          <a:p>
            <a:endParaRPr lang="pt-BR"/>
          </a:p>
        </p:txBody>
      </p:sp>
      <p:pic>
        <p:nvPicPr>
          <p:cNvPr id="7" name="Picture 16" descr="What If...? – Wikipédia, a enciclopédia livre">
            <a:extLst>
              <a:ext uri="{FF2B5EF4-FFF2-40B4-BE49-F238E27FC236}">
                <a16:creationId xmlns:a16="http://schemas.microsoft.com/office/drawing/2014/main" id="{833ACB8A-3F64-CB03-E2F0-C2527DBE3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559" y="497332"/>
            <a:ext cx="10164881" cy="5692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9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45336159-72DD-8E55-495E-0A43D31DF6A0}"/>
              </a:ext>
            </a:extLst>
          </p:cNvPr>
          <p:cNvSpPr>
            <a:spLocks noGrp="1"/>
          </p:cNvSpPr>
          <p:nvPr>
            <p:ph type="title"/>
          </p:nvPr>
        </p:nvSpPr>
        <p:spPr/>
        <p:txBody>
          <a:bodyPr/>
          <a:lstStyle/>
          <a:p>
            <a:r>
              <a:rPr lang="pt-BR" dirty="0"/>
              <a:t>O que aconteceria –se ?</a:t>
            </a:r>
          </a:p>
        </p:txBody>
      </p:sp>
      <p:sp>
        <p:nvSpPr>
          <p:cNvPr id="11" name="Espaço Reservado para Conteúdo 10">
            <a:extLst>
              <a:ext uri="{FF2B5EF4-FFF2-40B4-BE49-F238E27FC236}">
                <a16:creationId xmlns:a16="http://schemas.microsoft.com/office/drawing/2014/main" id="{6776EF62-09B8-A0AA-CF7D-248B4A67E010}"/>
              </a:ext>
            </a:extLst>
          </p:cNvPr>
          <p:cNvSpPr>
            <a:spLocks noGrp="1"/>
          </p:cNvSpPr>
          <p:nvPr>
            <p:ph idx="1"/>
          </p:nvPr>
        </p:nvSpPr>
        <p:spPr/>
        <p:txBody>
          <a:bodyPr/>
          <a:lstStyle/>
          <a:p>
            <a:r>
              <a:rPr lang="pt-BR" b="1" dirty="0">
                <a:solidFill>
                  <a:srgbClr val="FF0000"/>
                </a:solidFill>
              </a:rPr>
              <a:t>Um computador se conectar à Internet sem firewall ou antivírus?</a:t>
            </a:r>
          </a:p>
          <a:p>
            <a:r>
              <a:rPr lang="pt-BR" b="1" dirty="0">
                <a:solidFill>
                  <a:srgbClr val="FF0000"/>
                </a:solidFill>
              </a:rPr>
              <a:t>E se for um computador corporativo com dados confidenciais?</a:t>
            </a:r>
          </a:p>
        </p:txBody>
      </p:sp>
      <p:pic>
        <p:nvPicPr>
          <p:cNvPr id="1028" name="Picture 4" descr="Resumo sobre os tipos de Malware em Informática para Concursos">
            <a:extLst>
              <a:ext uri="{FF2B5EF4-FFF2-40B4-BE49-F238E27FC236}">
                <a16:creationId xmlns:a16="http://schemas.microsoft.com/office/drawing/2014/main" id="{CAF1A45B-B25F-026B-F9B5-126E4380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3471862"/>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ojan Malware: What is a Trojan Virus - IDStrong">
            <a:extLst>
              <a:ext uri="{FF2B5EF4-FFF2-40B4-BE49-F238E27FC236}">
                <a16:creationId xmlns:a16="http://schemas.microsoft.com/office/drawing/2014/main" id="{FA5BA995-6D5D-8FCB-F57D-F432B6BF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627" y="338613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Trojan Virus | How to Remove Trojan | Anti-Trojan - REVE Antivirus">
            <a:extLst>
              <a:ext uri="{FF2B5EF4-FFF2-40B4-BE49-F238E27FC236}">
                <a16:creationId xmlns:a16="http://schemas.microsoft.com/office/drawing/2014/main" id="{5FEF9422-E430-4FD4-7028-3953D9286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63862"/>
            <a:ext cx="2743201" cy="2073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lware Types: Virus, Worm, Trojan, Ransomware etc - Clear IAS">
            <a:extLst>
              <a:ext uri="{FF2B5EF4-FFF2-40B4-BE49-F238E27FC236}">
                <a16:creationId xmlns:a16="http://schemas.microsoft.com/office/drawing/2014/main" id="{B66F6899-1086-E625-A299-9E29A789D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1828" y="5263552"/>
            <a:ext cx="1197687" cy="9134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ímbolo de e-mail, Spam, Trojan Horse, Malware, Spyware, Vírus de  computador, Conta de usuário, Sinal, Linha, área, vírus de computador, o  email png | PNGWing">
            <a:extLst>
              <a:ext uri="{FF2B5EF4-FFF2-40B4-BE49-F238E27FC236}">
                <a16:creationId xmlns:a16="http://schemas.microsoft.com/office/drawing/2014/main" id="{E627207D-F5D4-0C95-2934-BAD258DDF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5" y="5337212"/>
            <a:ext cx="766665" cy="7666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hat If...? – Wikipédia, a enciclopédia livre">
            <a:extLst>
              <a:ext uri="{FF2B5EF4-FFF2-40B4-BE49-F238E27FC236}">
                <a16:creationId xmlns:a16="http://schemas.microsoft.com/office/drawing/2014/main" id="{CF17B9C6-D739-CA0F-7FBC-428A306497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7300" y="81401"/>
            <a:ext cx="2794353" cy="156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025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0D5A4-4575-CD50-5444-F29D481B5FCA}"/>
              </a:ext>
            </a:extLst>
          </p:cNvPr>
          <p:cNvSpPr>
            <a:spLocks noGrp="1"/>
          </p:cNvSpPr>
          <p:nvPr>
            <p:ph type="title"/>
          </p:nvPr>
        </p:nvSpPr>
        <p:spPr/>
        <p:txBody>
          <a:bodyPr/>
          <a:lstStyle/>
          <a:p>
            <a:r>
              <a:rPr lang="pt-BR" dirty="0"/>
              <a:t>Prejuízos </a:t>
            </a:r>
          </a:p>
        </p:txBody>
      </p:sp>
      <p:sp>
        <p:nvSpPr>
          <p:cNvPr id="3" name="Espaço Reservado para Conteúdo 2">
            <a:extLst>
              <a:ext uri="{FF2B5EF4-FFF2-40B4-BE49-F238E27FC236}">
                <a16:creationId xmlns:a16="http://schemas.microsoft.com/office/drawing/2014/main" id="{C9F539CE-1615-815E-FB57-CD18A923BF52}"/>
              </a:ext>
            </a:extLst>
          </p:cNvPr>
          <p:cNvSpPr>
            <a:spLocks noGrp="1"/>
          </p:cNvSpPr>
          <p:nvPr>
            <p:ph idx="1"/>
          </p:nvPr>
        </p:nvSpPr>
        <p:spPr/>
        <p:txBody>
          <a:bodyPr>
            <a:normAutofit/>
          </a:bodyPr>
          <a:lstStyle/>
          <a:p>
            <a:r>
              <a:rPr lang="pt-BR" b="1" i="0" dirty="0">
                <a:effectLst/>
                <a:latin typeface="Inter"/>
              </a:rPr>
              <a:t>Hackers causaram prejuízos a cerca de 25% das empresas brasileiras em 2022, diz pesquisa</a:t>
            </a: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endParaRPr lang="pt-BR" dirty="0">
              <a:hlinkClick r:id="rId2"/>
            </a:endParaRPr>
          </a:p>
          <a:p>
            <a:pPr algn="ctr"/>
            <a:r>
              <a:rPr lang="pt-BR" sz="1000" dirty="0">
                <a:hlinkClick r:id="rId2"/>
              </a:rPr>
              <a:t>https://www.infomoney.com.br/negocios/hackers-causaram-prejuizos-a-cerca-de-25-das-empresas-brasileiras-em-2022-diz-pesquisa/</a:t>
            </a:r>
            <a:endParaRPr lang="pt-BR" sz="1000" dirty="0"/>
          </a:p>
          <a:p>
            <a:endParaRPr lang="pt-BR" dirty="0"/>
          </a:p>
        </p:txBody>
      </p:sp>
      <p:pic>
        <p:nvPicPr>
          <p:cNvPr id="3074" name="Picture 2">
            <a:extLst>
              <a:ext uri="{FF2B5EF4-FFF2-40B4-BE49-F238E27FC236}">
                <a16:creationId xmlns:a16="http://schemas.microsoft.com/office/drawing/2014/main" id="{F9457353-A009-0F1A-5EA4-5959CABB1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493" y="2180237"/>
            <a:ext cx="6717013" cy="364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62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D327337-FE7D-BAE0-E455-2224010ED920}"/>
              </a:ext>
            </a:extLst>
          </p:cNvPr>
          <p:cNvSpPr>
            <a:spLocks noGrp="1"/>
          </p:cNvSpPr>
          <p:nvPr>
            <p:ph type="title"/>
          </p:nvPr>
        </p:nvSpPr>
        <p:spPr/>
        <p:txBody>
          <a:bodyPr/>
          <a:lstStyle/>
          <a:p>
            <a:r>
              <a:rPr lang="pt-BR" dirty="0"/>
              <a:t>Mapas de ataques cibernéticos online</a:t>
            </a:r>
          </a:p>
        </p:txBody>
      </p:sp>
      <p:sp>
        <p:nvSpPr>
          <p:cNvPr id="20" name="Espaço Reservado para Conteúdo 19">
            <a:extLst>
              <a:ext uri="{FF2B5EF4-FFF2-40B4-BE49-F238E27FC236}">
                <a16:creationId xmlns:a16="http://schemas.microsoft.com/office/drawing/2014/main" id="{07168FC3-1AD5-6FC7-6242-1C608D3EFEF3}"/>
              </a:ext>
            </a:extLst>
          </p:cNvPr>
          <p:cNvSpPr>
            <a:spLocks noGrp="1"/>
          </p:cNvSpPr>
          <p:nvPr>
            <p:ph idx="1"/>
          </p:nvPr>
        </p:nvSpPr>
        <p:spPr/>
        <p:txBody>
          <a:bodyPr/>
          <a:lstStyle/>
          <a:p>
            <a:r>
              <a:rPr lang="pt-BR" dirty="0"/>
              <a:t>Independentemente do tipo de ciberataque, na gestão da segurança cibernética, cada consequência tem algum custo, seja monetário ou não.</a:t>
            </a:r>
          </a:p>
        </p:txBody>
      </p:sp>
      <p:sp>
        <p:nvSpPr>
          <p:cNvPr id="6" name="CaixaDeTexto 5">
            <a:extLst>
              <a:ext uri="{FF2B5EF4-FFF2-40B4-BE49-F238E27FC236}">
                <a16:creationId xmlns:a16="http://schemas.microsoft.com/office/drawing/2014/main" id="{AEE6609F-1CB1-29E8-194E-3951AC6DD154}"/>
              </a:ext>
            </a:extLst>
          </p:cNvPr>
          <p:cNvSpPr txBox="1"/>
          <p:nvPr/>
        </p:nvSpPr>
        <p:spPr>
          <a:xfrm>
            <a:off x="468169" y="5569182"/>
            <a:ext cx="2567639" cy="276999"/>
          </a:xfrm>
          <a:prstGeom prst="rect">
            <a:avLst/>
          </a:prstGeom>
          <a:noFill/>
        </p:spPr>
        <p:txBody>
          <a:bodyPr wrap="square">
            <a:spAutoFit/>
          </a:bodyPr>
          <a:lstStyle/>
          <a:p>
            <a:r>
              <a:rPr lang="pt-BR" sz="1200" dirty="0"/>
              <a:t>https://cybermap.</a:t>
            </a:r>
            <a:r>
              <a:rPr lang="pt-BR" sz="1200" dirty="0">
                <a:solidFill>
                  <a:srgbClr val="FF0000"/>
                </a:solidFill>
              </a:rPr>
              <a:t>kaspersky</a:t>
            </a:r>
            <a:r>
              <a:rPr lang="pt-BR" sz="1200" dirty="0"/>
              <a:t>.com/pt</a:t>
            </a:r>
          </a:p>
        </p:txBody>
      </p:sp>
      <p:pic>
        <p:nvPicPr>
          <p:cNvPr id="1026" name="Picture 2" descr="Mapa ciberataques kaspersky">
            <a:extLst>
              <a:ext uri="{FF2B5EF4-FFF2-40B4-BE49-F238E27FC236}">
                <a16:creationId xmlns:a16="http://schemas.microsoft.com/office/drawing/2014/main" id="{1C58BC82-9938-0094-B254-3AC8E5627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48" y="3754820"/>
            <a:ext cx="3218062" cy="1716062"/>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C6EC53D3-90B2-4D6C-7E10-D9F288FEC134}"/>
              </a:ext>
            </a:extLst>
          </p:cNvPr>
          <p:cNvSpPr txBox="1"/>
          <p:nvPr/>
        </p:nvSpPr>
        <p:spPr>
          <a:xfrm>
            <a:off x="4701608" y="5854244"/>
            <a:ext cx="3518336" cy="276999"/>
          </a:xfrm>
          <a:prstGeom prst="rect">
            <a:avLst/>
          </a:prstGeom>
          <a:noFill/>
        </p:spPr>
        <p:txBody>
          <a:bodyPr wrap="square">
            <a:spAutoFit/>
          </a:bodyPr>
          <a:lstStyle/>
          <a:p>
            <a:r>
              <a:rPr lang="pt-BR" sz="1200" dirty="0"/>
              <a:t>https://attackmap.sonicwall.com/live-attack-map/</a:t>
            </a:r>
          </a:p>
        </p:txBody>
      </p:sp>
      <p:pic>
        <p:nvPicPr>
          <p:cNvPr id="11" name="Imagem 10">
            <a:extLst>
              <a:ext uri="{FF2B5EF4-FFF2-40B4-BE49-F238E27FC236}">
                <a16:creationId xmlns:a16="http://schemas.microsoft.com/office/drawing/2014/main" id="{9F8E274B-47EE-1AEB-F52F-433A267E3E53}"/>
              </a:ext>
            </a:extLst>
          </p:cNvPr>
          <p:cNvPicPr>
            <a:picLocks noChangeAspect="1"/>
          </p:cNvPicPr>
          <p:nvPr/>
        </p:nvPicPr>
        <p:blipFill>
          <a:blip r:embed="rId3"/>
          <a:stretch>
            <a:fillRect/>
          </a:stretch>
        </p:blipFill>
        <p:spPr>
          <a:xfrm>
            <a:off x="4437975" y="3533829"/>
            <a:ext cx="3918016" cy="2243522"/>
          </a:xfrm>
          <a:prstGeom prst="rect">
            <a:avLst/>
          </a:prstGeom>
        </p:spPr>
      </p:pic>
      <p:sp>
        <p:nvSpPr>
          <p:cNvPr id="13" name="CaixaDeTexto 12">
            <a:extLst>
              <a:ext uri="{FF2B5EF4-FFF2-40B4-BE49-F238E27FC236}">
                <a16:creationId xmlns:a16="http://schemas.microsoft.com/office/drawing/2014/main" id="{1E655339-2C53-72C6-42BD-C9AADF0383C0}"/>
              </a:ext>
            </a:extLst>
          </p:cNvPr>
          <p:cNvSpPr txBox="1"/>
          <p:nvPr/>
        </p:nvSpPr>
        <p:spPr>
          <a:xfrm>
            <a:off x="9350016" y="5652537"/>
            <a:ext cx="2028287" cy="276999"/>
          </a:xfrm>
          <a:prstGeom prst="rect">
            <a:avLst/>
          </a:prstGeom>
          <a:noFill/>
        </p:spPr>
        <p:txBody>
          <a:bodyPr wrap="square">
            <a:spAutoFit/>
          </a:bodyPr>
          <a:lstStyle/>
          <a:p>
            <a:r>
              <a:rPr lang="pt-BR" sz="1200" dirty="0"/>
              <a:t>https://threatbutt.com/map/</a:t>
            </a:r>
          </a:p>
        </p:txBody>
      </p:sp>
      <p:pic>
        <p:nvPicPr>
          <p:cNvPr id="17" name="Imagem 16">
            <a:extLst>
              <a:ext uri="{FF2B5EF4-FFF2-40B4-BE49-F238E27FC236}">
                <a16:creationId xmlns:a16="http://schemas.microsoft.com/office/drawing/2014/main" id="{9F744B94-3C69-5521-9C4F-471B2A5AF900}"/>
              </a:ext>
            </a:extLst>
          </p:cNvPr>
          <p:cNvPicPr>
            <a:picLocks noChangeAspect="1"/>
          </p:cNvPicPr>
          <p:nvPr/>
        </p:nvPicPr>
        <p:blipFill>
          <a:blip r:embed="rId4"/>
          <a:stretch>
            <a:fillRect/>
          </a:stretch>
        </p:blipFill>
        <p:spPr>
          <a:xfrm>
            <a:off x="8820087" y="3624468"/>
            <a:ext cx="3267157" cy="1976767"/>
          </a:xfrm>
          <a:prstGeom prst="rect">
            <a:avLst/>
          </a:prstGeom>
        </p:spPr>
      </p:pic>
      <p:sp>
        <p:nvSpPr>
          <p:cNvPr id="25" name="CaixaDeTexto 24">
            <a:extLst>
              <a:ext uri="{FF2B5EF4-FFF2-40B4-BE49-F238E27FC236}">
                <a16:creationId xmlns:a16="http://schemas.microsoft.com/office/drawing/2014/main" id="{2F636043-BED5-DF6F-FACD-DAAE081DB5AF}"/>
              </a:ext>
            </a:extLst>
          </p:cNvPr>
          <p:cNvSpPr txBox="1"/>
          <p:nvPr/>
        </p:nvSpPr>
        <p:spPr>
          <a:xfrm>
            <a:off x="5836698" y="3029560"/>
            <a:ext cx="1248156" cy="369332"/>
          </a:xfrm>
          <a:prstGeom prst="rect">
            <a:avLst/>
          </a:prstGeom>
          <a:noFill/>
        </p:spPr>
        <p:txBody>
          <a:bodyPr wrap="square">
            <a:spAutoFit/>
          </a:bodyPr>
          <a:lstStyle/>
          <a:p>
            <a:pPr algn="l"/>
            <a:r>
              <a:rPr lang="pt-BR" b="0" i="0">
                <a:solidFill>
                  <a:srgbClr val="253741"/>
                </a:solidFill>
                <a:effectLst/>
                <a:latin typeface="akzidenz-grotesk"/>
              </a:rPr>
              <a:t>SonicWall</a:t>
            </a:r>
            <a:endParaRPr lang="pt-BR" b="0" i="0" dirty="0">
              <a:solidFill>
                <a:srgbClr val="253741"/>
              </a:solidFill>
              <a:effectLst/>
              <a:latin typeface="akzidenz-grotesk"/>
            </a:endParaRPr>
          </a:p>
        </p:txBody>
      </p:sp>
      <p:sp>
        <p:nvSpPr>
          <p:cNvPr id="29" name="CaixaDeTexto 28">
            <a:extLst>
              <a:ext uri="{FF2B5EF4-FFF2-40B4-BE49-F238E27FC236}">
                <a16:creationId xmlns:a16="http://schemas.microsoft.com/office/drawing/2014/main" id="{7B324836-3DF7-8C45-60BA-0EC163008BC4}"/>
              </a:ext>
            </a:extLst>
          </p:cNvPr>
          <p:cNvSpPr txBox="1"/>
          <p:nvPr/>
        </p:nvSpPr>
        <p:spPr>
          <a:xfrm>
            <a:off x="1129284" y="3007694"/>
            <a:ext cx="6099048" cy="369332"/>
          </a:xfrm>
          <a:prstGeom prst="rect">
            <a:avLst/>
          </a:prstGeom>
          <a:noFill/>
        </p:spPr>
        <p:txBody>
          <a:bodyPr wrap="square">
            <a:spAutoFit/>
          </a:bodyPr>
          <a:lstStyle/>
          <a:p>
            <a:pPr algn="l"/>
            <a:r>
              <a:rPr lang="pt-BR" b="0" i="0" dirty="0">
                <a:solidFill>
                  <a:srgbClr val="253741"/>
                </a:solidFill>
                <a:effectLst/>
                <a:latin typeface="akzidenz-grotesk"/>
              </a:rPr>
              <a:t>Kaspersky </a:t>
            </a:r>
            <a:r>
              <a:rPr lang="pt-BR" b="0" i="0" dirty="0" err="1">
                <a:solidFill>
                  <a:srgbClr val="253741"/>
                </a:solidFill>
                <a:effectLst/>
                <a:latin typeface="akzidenz-grotesk"/>
              </a:rPr>
              <a:t>Lab</a:t>
            </a:r>
            <a:endParaRPr lang="pt-BR" b="0" i="0" dirty="0">
              <a:solidFill>
                <a:srgbClr val="253741"/>
              </a:solidFill>
              <a:effectLst/>
              <a:latin typeface="akzidenz-grotesk"/>
            </a:endParaRPr>
          </a:p>
        </p:txBody>
      </p:sp>
      <p:sp>
        <p:nvSpPr>
          <p:cNvPr id="31" name="CaixaDeTexto 30">
            <a:extLst>
              <a:ext uri="{FF2B5EF4-FFF2-40B4-BE49-F238E27FC236}">
                <a16:creationId xmlns:a16="http://schemas.microsoft.com/office/drawing/2014/main" id="{81C6B632-9BB3-7C7F-7A78-00912563DFDB}"/>
              </a:ext>
            </a:extLst>
          </p:cNvPr>
          <p:cNvSpPr txBox="1"/>
          <p:nvPr/>
        </p:nvSpPr>
        <p:spPr>
          <a:xfrm>
            <a:off x="9169908" y="3020608"/>
            <a:ext cx="2646744" cy="369332"/>
          </a:xfrm>
          <a:prstGeom prst="rect">
            <a:avLst/>
          </a:prstGeom>
          <a:noFill/>
        </p:spPr>
        <p:txBody>
          <a:bodyPr wrap="square">
            <a:spAutoFit/>
          </a:bodyPr>
          <a:lstStyle/>
          <a:p>
            <a:pPr algn="l"/>
            <a:r>
              <a:rPr lang="pt-BR" b="0" i="0" dirty="0" err="1">
                <a:solidFill>
                  <a:srgbClr val="253741"/>
                </a:solidFill>
                <a:effectLst/>
                <a:latin typeface="akzidenz-grotesk"/>
              </a:rPr>
              <a:t>Threat</a:t>
            </a:r>
            <a:r>
              <a:rPr lang="pt-BR" b="0" i="0" dirty="0">
                <a:solidFill>
                  <a:srgbClr val="253741"/>
                </a:solidFill>
                <a:effectLst/>
                <a:latin typeface="akzidenz-grotesk"/>
              </a:rPr>
              <a:t> </a:t>
            </a:r>
            <a:r>
              <a:rPr lang="pt-BR" b="0" i="0" dirty="0" err="1">
                <a:solidFill>
                  <a:srgbClr val="253741"/>
                </a:solidFill>
                <a:effectLst/>
                <a:latin typeface="akzidenz-grotesk"/>
              </a:rPr>
              <a:t>Butt</a:t>
            </a:r>
            <a:r>
              <a:rPr lang="pt-BR" b="0" i="0" dirty="0">
                <a:solidFill>
                  <a:srgbClr val="253741"/>
                </a:solidFill>
                <a:effectLst/>
                <a:latin typeface="akzidenz-grotesk"/>
              </a:rPr>
              <a:t> (Clown Strike)</a:t>
            </a:r>
          </a:p>
        </p:txBody>
      </p:sp>
    </p:spTree>
    <p:extLst>
      <p:ext uri="{BB962C8B-B14F-4D97-AF65-F5344CB8AC3E}">
        <p14:creationId xmlns:p14="http://schemas.microsoft.com/office/powerpoint/2010/main" val="2660236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F7BBF-2243-9C65-E41F-8B82051B4600}"/>
              </a:ext>
            </a:extLst>
          </p:cNvPr>
          <p:cNvSpPr>
            <a:spLocks noGrp="1"/>
          </p:cNvSpPr>
          <p:nvPr>
            <p:ph type="title"/>
          </p:nvPr>
        </p:nvSpPr>
        <p:spPr/>
        <p:txBody>
          <a:bodyPr/>
          <a:lstStyle/>
          <a:p>
            <a:r>
              <a:rPr lang="pt-BR" dirty="0"/>
              <a:t>E mais!</a:t>
            </a:r>
          </a:p>
        </p:txBody>
      </p:sp>
      <p:sp>
        <p:nvSpPr>
          <p:cNvPr id="3" name="Espaço Reservado para Conteúdo 2">
            <a:extLst>
              <a:ext uri="{FF2B5EF4-FFF2-40B4-BE49-F238E27FC236}">
                <a16:creationId xmlns:a16="http://schemas.microsoft.com/office/drawing/2014/main" id="{305B406E-6C5C-CA28-7EDD-D9A10B598A67}"/>
              </a:ext>
            </a:extLst>
          </p:cNvPr>
          <p:cNvSpPr>
            <a:spLocks noGrp="1"/>
          </p:cNvSpPr>
          <p:nvPr>
            <p:ph idx="1"/>
          </p:nvPr>
        </p:nvSpPr>
        <p:spPr>
          <a:xfrm>
            <a:off x="838200" y="1825625"/>
            <a:ext cx="5178552" cy="4351338"/>
          </a:xfrm>
        </p:spPr>
        <p:txBody>
          <a:bodyPr>
            <a:normAutofit/>
          </a:bodyPr>
          <a:lstStyle/>
          <a:p>
            <a:r>
              <a:rPr lang="pt-BR" b="1" i="0" dirty="0">
                <a:solidFill>
                  <a:srgbClr val="111111"/>
                </a:solidFill>
                <a:effectLst/>
                <a:latin typeface="opensanstitle"/>
              </a:rPr>
              <a:t>NASA foi hackeada 13 vezes no ano de 2023</a:t>
            </a:r>
          </a:p>
          <a:p>
            <a:endParaRPr lang="pt-BR" b="1" dirty="0">
              <a:solidFill>
                <a:srgbClr val="111111"/>
              </a:solidFill>
              <a:latin typeface="opensanstitle"/>
            </a:endParaRPr>
          </a:p>
          <a:p>
            <a:endParaRPr lang="pt-BR" b="1" i="0" dirty="0">
              <a:solidFill>
                <a:srgbClr val="111111"/>
              </a:solidFill>
              <a:effectLst/>
              <a:latin typeface="opensanstitle"/>
            </a:endParaRPr>
          </a:p>
          <a:p>
            <a:endParaRPr lang="pt-BR" b="1" dirty="0">
              <a:solidFill>
                <a:srgbClr val="111111"/>
              </a:solidFill>
              <a:latin typeface="opensanstitle"/>
            </a:endParaRPr>
          </a:p>
          <a:p>
            <a:endParaRPr lang="pt-BR" b="1" i="0" dirty="0">
              <a:solidFill>
                <a:srgbClr val="111111"/>
              </a:solidFill>
              <a:effectLst/>
              <a:latin typeface="opensanstitle"/>
            </a:endParaRPr>
          </a:p>
          <a:p>
            <a:endParaRPr lang="pt-BR" b="1" dirty="0">
              <a:solidFill>
                <a:srgbClr val="111111"/>
              </a:solidFill>
              <a:latin typeface="opensanstitle"/>
            </a:endParaRPr>
          </a:p>
          <a:p>
            <a:endParaRPr lang="pt-BR" b="1" i="0" dirty="0">
              <a:solidFill>
                <a:srgbClr val="111111"/>
              </a:solidFill>
              <a:effectLst/>
              <a:latin typeface="opensanstitle"/>
            </a:endParaRPr>
          </a:p>
          <a:p>
            <a:endParaRPr lang="pt-BR" b="1" dirty="0">
              <a:solidFill>
                <a:srgbClr val="111111"/>
              </a:solidFill>
              <a:latin typeface="opensanstitle"/>
            </a:endParaRPr>
          </a:p>
          <a:p>
            <a:endParaRPr lang="pt-BR" b="1" i="0" dirty="0">
              <a:solidFill>
                <a:srgbClr val="111111"/>
              </a:solidFill>
              <a:effectLst/>
              <a:latin typeface="opensanstitle"/>
            </a:endParaRPr>
          </a:p>
          <a:p>
            <a:pPr algn="ctr"/>
            <a:r>
              <a:rPr lang="pt-BR" sz="1000" dirty="0">
                <a:hlinkClick r:id="rId2"/>
              </a:rPr>
              <a:t>https://www.techtudo.com.br/noticias/2012/03/nasa-foi-hackeada-13-vezes-no-ano-passado.ghtml</a:t>
            </a:r>
            <a:r>
              <a:rPr lang="pt-BR" sz="1000" dirty="0"/>
              <a:t> </a:t>
            </a:r>
          </a:p>
        </p:txBody>
      </p:sp>
      <p:pic>
        <p:nvPicPr>
          <p:cNvPr id="4098" name="Picture 2" descr="NASA foi hackeada 13 vezes em 2011 (Foto: NASA.gov) — Foto: TechTudo">
            <a:extLst>
              <a:ext uri="{FF2B5EF4-FFF2-40B4-BE49-F238E27FC236}">
                <a16:creationId xmlns:a16="http://schemas.microsoft.com/office/drawing/2014/main" id="{F2151F93-6334-EC0B-6A94-DF3561D45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435" y="2398002"/>
            <a:ext cx="3914969" cy="2840740"/>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Conteúdo 2">
            <a:extLst>
              <a:ext uri="{FF2B5EF4-FFF2-40B4-BE49-F238E27FC236}">
                <a16:creationId xmlns:a16="http://schemas.microsoft.com/office/drawing/2014/main" id="{2EDF77C0-131C-27D4-5B92-4B4017888D3F}"/>
              </a:ext>
            </a:extLst>
          </p:cNvPr>
          <p:cNvSpPr txBox="1">
            <a:spLocks/>
          </p:cNvSpPr>
          <p:nvPr/>
        </p:nvSpPr>
        <p:spPr>
          <a:xfrm>
            <a:off x="6306312" y="1825625"/>
            <a:ext cx="5178552"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pt-BR" b="1" i="0" dirty="0">
                <a:solidFill>
                  <a:srgbClr val="222222"/>
                </a:solidFill>
                <a:effectLst/>
                <a:latin typeface="Open Sans" panose="020B0606030504020204" pitchFamily="34" charset="0"/>
              </a:rPr>
              <a:t>Nasa confirma que foi hackeada por quase um ano por um Raspberry Pi de US$35</a:t>
            </a: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endParaRPr lang="pt-BR" b="1" dirty="0">
              <a:solidFill>
                <a:srgbClr val="111111"/>
              </a:solidFill>
              <a:latin typeface="opensanstitle"/>
            </a:endParaRPr>
          </a:p>
          <a:p>
            <a:pPr algn="ctr"/>
            <a:r>
              <a:rPr lang="pt-BR" sz="1000" dirty="0">
                <a:hlinkClick r:id="rId4"/>
              </a:rPr>
              <a:t>https://www.mundoconectado.com.br/ciencia/nasa-confirma-que-foi-hackeada-por-quase-um-ano-por-um-raspberry-pi-de-us35/</a:t>
            </a:r>
            <a:r>
              <a:rPr lang="pt-BR" sz="1000" dirty="0"/>
              <a:t> </a:t>
            </a:r>
          </a:p>
        </p:txBody>
      </p:sp>
      <p:pic>
        <p:nvPicPr>
          <p:cNvPr id="4100" name="Picture 4" descr="Nasa confirma que foi hackeada por quase um ano por um Raspberry Pi de US$35">
            <a:extLst>
              <a:ext uri="{FF2B5EF4-FFF2-40B4-BE49-F238E27FC236}">
                <a16:creationId xmlns:a16="http://schemas.microsoft.com/office/drawing/2014/main" id="{192C5A77-5813-85F8-1B1A-4E400F0120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663" y="2648744"/>
            <a:ext cx="4333875"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67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7DCBE4-8A38-3BF8-3B20-F6FE0117F779}"/>
              </a:ext>
            </a:extLst>
          </p:cNvPr>
          <p:cNvSpPr>
            <a:spLocks noGrp="1"/>
          </p:cNvSpPr>
          <p:nvPr>
            <p:ph type="title"/>
          </p:nvPr>
        </p:nvSpPr>
        <p:spPr/>
        <p:txBody>
          <a:bodyPr/>
          <a:lstStyle/>
          <a:p>
            <a:r>
              <a:rPr lang="pt-BR" dirty="0"/>
              <a:t>E mais!!</a:t>
            </a:r>
          </a:p>
        </p:txBody>
      </p:sp>
      <p:sp>
        <p:nvSpPr>
          <p:cNvPr id="3" name="Espaço Reservado para Conteúdo 2">
            <a:extLst>
              <a:ext uri="{FF2B5EF4-FFF2-40B4-BE49-F238E27FC236}">
                <a16:creationId xmlns:a16="http://schemas.microsoft.com/office/drawing/2014/main" id="{A2AA6BEA-CF5A-F71C-AB09-6AFB5BC2D370}"/>
              </a:ext>
            </a:extLst>
          </p:cNvPr>
          <p:cNvSpPr>
            <a:spLocks noGrp="1"/>
          </p:cNvSpPr>
          <p:nvPr>
            <p:ph idx="1"/>
          </p:nvPr>
        </p:nvSpPr>
        <p:spPr/>
        <p:txBody>
          <a:bodyPr>
            <a:normAutofit lnSpcReduction="10000"/>
          </a:bodyPr>
          <a:lstStyle/>
          <a:p>
            <a:endParaRPr lang="pt-BR" b="1" i="0" dirty="0">
              <a:effectLst/>
              <a:latin typeface="Open Sans" panose="020B0606030504020204" pitchFamily="34" charset="0"/>
            </a:endParaRPr>
          </a:p>
          <a:p>
            <a:r>
              <a:rPr lang="pt-BR" b="1" i="0" dirty="0">
                <a:effectLst/>
                <a:latin typeface="Open Sans" panose="020B0606030504020204" pitchFamily="34" charset="0"/>
              </a:rPr>
              <a:t>Hacker que vazou GTA 6 invadiu a Rockstar usando um Amazon Fire Stick</a:t>
            </a:r>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pPr algn="ctr"/>
            <a:endParaRPr lang="pt-BR" sz="1000" dirty="0"/>
          </a:p>
          <a:p>
            <a:pPr marL="0" indent="0" algn="ctr">
              <a:buNone/>
            </a:pPr>
            <a:r>
              <a:rPr lang="pt-BR" sz="1000" dirty="0">
                <a:hlinkClick r:id="rId2"/>
              </a:rPr>
              <a:t>https://www.adrenaline.com.br/seguranca/hacker-que-vazou-gta-6-invadiu-a-rockstar-usando-um-amazon-fire-stick/</a:t>
            </a:r>
            <a:r>
              <a:rPr lang="pt-BR" sz="1000" dirty="0"/>
              <a:t> </a:t>
            </a:r>
          </a:p>
        </p:txBody>
      </p:sp>
      <p:pic>
        <p:nvPicPr>
          <p:cNvPr id="5122" name="Picture 2" descr="GTA 5 vende 190 milhões de unidades">
            <a:extLst>
              <a:ext uri="{FF2B5EF4-FFF2-40B4-BE49-F238E27FC236}">
                <a16:creationId xmlns:a16="http://schemas.microsoft.com/office/drawing/2014/main" id="{8ADFD915-E49E-68E7-5DF8-202B85C2C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2558860"/>
            <a:ext cx="4869338" cy="30393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 Fire TV Stick (3ª Geração) - NOVA TRIDA ELETRÔNICA">
            <a:extLst>
              <a:ext uri="{FF2B5EF4-FFF2-40B4-BE49-F238E27FC236}">
                <a16:creationId xmlns:a16="http://schemas.microsoft.com/office/drawing/2014/main" id="{E8E18E50-1592-D6C2-EE89-9B819AAAE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142" y="2617502"/>
            <a:ext cx="2767584" cy="276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81959"/>
      </p:ext>
    </p:extLst>
  </p:cSld>
  <p:clrMapOvr>
    <a:masterClrMapping/>
  </p:clrMapOvr>
</p:sld>
</file>

<file path=ppt/theme/theme1.xml><?xml version="1.0" encoding="utf-8"?>
<a:theme xmlns:a="http://schemas.openxmlformats.org/drawingml/2006/main" name="Tema-Aems-2025">
  <a:themeElements>
    <a:clrScheme name="Aems 2024-2">
      <a:dk1>
        <a:srgbClr val="000000"/>
      </a:dk1>
      <a:lt1>
        <a:srgbClr val="FFFFFF"/>
      </a:lt1>
      <a:dk2>
        <a:srgbClr val="000000"/>
      </a:dk2>
      <a:lt2>
        <a:srgbClr val="FFFFFF"/>
      </a:lt2>
      <a:accent1>
        <a:srgbClr val="033E8C"/>
      </a:accent1>
      <a:accent2>
        <a:srgbClr val="034C8C"/>
      </a:accent2>
      <a:accent3>
        <a:srgbClr val="0367A6"/>
      </a:accent3>
      <a:accent4>
        <a:srgbClr val="F2BF27"/>
      </a:accent4>
      <a:accent5>
        <a:srgbClr val="F2A516"/>
      </a:accent5>
      <a:accent6>
        <a:srgbClr val="F2F2F2"/>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a-Aems-2025" id="{5E990DB0-6FE1-4551-8B87-714FAD3139E5}" vid="{BB8F9155-B487-4894-858C-4441A329919C}"/>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Tema-Aems-2025</Template>
  <TotalTime>401</TotalTime>
  <Words>1998</Words>
  <Application>Microsoft Office PowerPoint</Application>
  <PresentationFormat>Widescreen</PresentationFormat>
  <Paragraphs>216</Paragraphs>
  <Slides>35</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35</vt:i4>
      </vt:variant>
    </vt:vector>
  </HeadingPairs>
  <TitlesOfParts>
    <vt:vector size="42" baseType="lpstr">
      <vt:lpstr>akzidenz-grotesk</vt:lpstr>
      <vt:lpstr>Arial</vt:lpstr>
      <vt:lpstr>Calibri</vt:lpstr>
      <vt:lpstr>Inter</vt:lpstr>
      <vt:lpstr>Open Sans</vt:lpstr>
      <vt:lpstr>opensanstitle</vt:lpstr>
      <vt:lpstr>Tema-Aems-2025</vt:lpstr>
      <vt:lpstr>Disciplina: Segurança da Informação</vt:lpstr>
      <vt:lpstr>Definição de Segurança da Informação e sua importância.</vt:lpstr>
      <vt:lpstr>A Importância da Informação.  </vt:lpstr>
      <vt:lpstr>Apresentação do PowerPoint</vt:lpstr>
      <vt:lpstr>O que aconteceria –se ?</vt:lpstr>
      <vt:lpstr>Prejuízos </vt:lpstr>
      <vt:lpstr>Mapas de ataques cibernéticos online</vt:lpstr>
      <vt:lpstr>E mais!</vt:lpstr>
      <vt:lpstr>E mais!!</vt:lpstr>
      <vt:lpstr>E para terminar!</vt:lpstr>
      <vt:lpstr>Internet das Coisas (IoT)</vt:lpstr>
      <vt:lpstr>O grande desafio será proteger essas informações.</vt:lpstr>
      <vt:lpstr>Internet das Coisas (IoT) e os Desafios de Segurança </vt:lpstr>
      <vt:lpstr>Internet das Coisas (IoT) e os Desafios de Segurança </vt:lpstr>
      <vt:lpstr>Internet das Coisas (IoT) e os Desafios de Segurança </vt:lpstr>
      <vt:lpstr>Internet das Coisas (IoT) e os Desafios de Segurança </vt:lpstr>
      <vt:lpstr>O que é segurança da informação?</vt:lpstr>
      <vt:lpstr>Princípios Básicos:</vt:lpstr>
      <vt:lpstr>“Tríade CIA”  Ingles: Confidentiality", "Integrity" e "Availability"</vt:lpstr>
      <vt:lpstr>Exemplos de Quebras das Propriedades da Segurança da Informação.</vt:lpstr>
      <vt:lpstr>Outros aspectos</vt:lpstr>
      <vt:lpstr>Ameaças e Vulnerabilidades:</vt:lpstr>
      <vt:lpstr>Identificação de ameaças comuns. </vt:lpstr>
      <vt:lpstr>As informações estão em diversos locais e a segurança depende de múltiplos fatores</vt:lpstr>
      <vt:lpstr>De Quem Estamos Querendo nos Proteger?</vt:lpstr>
      <vt:lpstr>Vulnerabilidade  X Risco</vt:lpstr>
      <vt:lpstr>Risco</vt:lpstr>
      <vt:lpstr>Como Ocorrem os Ataques</vt:lpstr>
      <vt:lpstr>Conceitos de: Ataque, Exploit e Código Malicioso</vt:lpstr>
      <vt:lpstr>Tipos de Ataque</vt:lpstr>
      <vt:lpstr>Cenário: Phishing Ataque Contra Usuários de Internet</vt:lpstr>
      <vt:lpstr>Cenário: Ataque Contra Servidores Web</vt:lpstr>
      <vt:lpstr>Para fechar por hoje.</vt:lpstr>
      <vt:lpstr>Debate </vt:lpstr>
      <vt:lpstr>Fim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Disciplina: Segurança da Informação</dc:title>
  <dc:creator>Richard Vieira do Espirito Santo</dc:creator>
  <cp:lastModifiedBy>Richard Vieira do Espirito Santo</cp:lastModifiedBy>
  <cp:revision>32</cp:revision>
  <dcterms:created xsi:type="dcterms:W3CDTF">2024-02-02T18:11:13Z</dcterms:created>
  <dcterms:modified xsi:type="dcterms:W3CDTF">2025-02-07T21:58:22Z</dcterms:modified>
</cp:coreProperties>
</file>